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09"/>
  </p:notesMasterIdLst>
  <p:sldIdLst>
    <p:sldId id="256" r:id="rId5"/>
    <p:sldId id="257" r:id="rId6"/>
    <p:sldId id="258" r:id="rId7"/>
    <p:sldId id="363" r:id="rId8"/>
    <p:sldId id="260" r:id="rId9"/>
    <p:sldId id="450"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7" r:id="rId32"/>
    <p:sldId id="454" r:id="rId33"/>
    <p:sldId id="453" r:id="rId34"/>
    <p:sldId id="452" r:id="rId35"/>
    <p:sldId id="451"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455" r:id="rId54"/>
    <p:sldId id="306" r:id="rId55"/>
    <p:sldId id="307" r:id="rId56"/>
    <p:sldId id="308" r:id="rId57"/>
    <p:sldId id="456" r:id="rId58"/>
    <p:sldId id="310" r:id="rId59"/>
    <p:sldId id="461" r:id="rId60"/>
    <p:sldId id="459" r:id="rId61"/>
    <p:sldId id="315" r:id="rId62"/>
    <p:sldId id="458" r:id="rId63"/>
    <p:sldId id="457" r:id="rId64"/>
    <p:sldId id="316" r:id="rId65"/>
    <p:sldId id="462" r:id="rId66"/>
    <p:sldId id="318" r:id="rId67"/>
    <p:sldId id="463" r:id="rId68"/>
    <p:sldId id="320" r:id="rId69"/>
    <p:sldId id="321" r:id="rId70"/>
    <p:sldId id="322" r:id="rId71"/>
    <p:sldId id="323" r:id="rId72"/>
    <p:sldId id="324" r:id="rId73"/>
    <p:sldId id="325" r:id="rId74"/>
    <p:sldId id="326" r:id="rId75"/>
    <p:sldId id="327" r:id="rId76"/>
    <p:sldId id="328" r:id="rId77"/>
    <p:sldId id="329" r:id="rId78"/>
    <p:sldId id="464"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436" r:id="rId95"/>
    <p:sldId id="347" r:id="rId96"/>
    <p:sldId id="348" r:id="rId97"/>
    <p:sldId id="349" r:id="rId98"/>
    <p:sldId id="350" r:id="rId99"/>
    <p:sldId id="351" r:id="rId100"/>
    <p:sldId id="352" r:id="rId101"/>
    <p:sldId id="353" r:id="rId102"/>
    <p:sldId id="354" r:id="rId103"/>
    <p:sldId id="465" r:id="rId104"/>
    <p:sldId id="466" r:id="rId105"/>
    <p:sldId id="467" r:id="rId106"/>
    <p:sldId id="358" r:id="rId107"/>
    <p:sldId id="359" r:id="rId108"/>
  </p:sldIdLst>
  <p:sldSz cx="9144000" cy="6858000" type="screen4x3"/>
  <p:notesSz cx="9296400" cy="7010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0" roundtripDataSignature="AMtx7mjwCHO3KWmLGD8Lz1wDoEQEUdT+v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1D08"/>
    <a:srgbClr val="3EAF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FAE9F-6B9D-4CB1-A4F4-383A6D346846}" v="333" dt="2026-08-26T16:52:48.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94658"/>
  </p:normalViewPr>
  <p:slideViewPr>
    <p:cSldViewPr snapToGrid="0">
      <p:cViewPr varScale="1">
        <p:scale>
          <a:sx n="105" d="100"/>
          <a:sy n="105" d="100"/>
        </p:scale>
        <p:origin x="136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200" Type="http://customschemas.google.com/relationships/presentationmetadata" Target="metadata"/><Relationship Id="rId205" Type="http://schemas.microsoft.com/office/2016/11/relationships/changesInfo" Target="changesInfos/changesInfo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203"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206" Type="http://schemas.microsoft.com/office/2015/10/relationships/revisionInfo" Target="revisionInfo.xml"/><Relationship Id="rId3" Type="http://schemas.openxmlformats.org/officeDocument/2006/relationships/customXml" Target="../customXml/item3.xml"/><Relationship Id="rId201" Type="http://schemas.openxmlformats.org/officeDocument/2006/relationships/presProps" Target="presProps.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04" Type="http://schemas.openxmlformats.org/officeDocument/2006/relationships/tableStyles" Target="tableStyles.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202"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Lessard" userId="25d13d23-6ec2-4afd-92f6-27ec5eef3a04" providerId="ADAL" clId="{49E8C542-8EC9-405A-A54B-EC0BA5AF254A}"/>
    <pc:docChg chg="undo redo custSel addSld delSld modSld sldOrd modMainMaster">
      <pc:chgData name="Courtney Lessard" userId="25d13d23-6ec2-4afd-92f6-27ec5eef3a04" providerId="ADAL" clId="{49E8C542-8EC9-405A-A54B-EC0BA5AF254A}" dt="2026-08-26T17:08:23.705" v="1090" actId="47"/>
      <pc:docMkLst>
        <pc:docMk/>
      </pc:docMkLst>
      <pc:sldChg chg="modSp">
        <pc:chgData name="Courtney Lessard" userId="25d13d23-6ec2-4afd-92f6-27ec5eef3a04" providerId="ADAL" clId="{49E8C542-8EC9-405A-A54B-EC0BA5AF254A}" dt="2026-08-26T13:49:25.982" v="229"/>
        <pc:sldMkLst>
          <pc:docMk/>
          <pc:sldMk cId="0" sldId="256"/>
        </pc:sldMkLst>
        <pc:spChg chg="mod">
          <ac:chgData name="Courtney Lessard" userId="25d13d23-6ec2-4afd-92f6-27ec5eef3a04" providerId="ADAL" clId="{49E8C542-8EC9-405A-A54B-EC0BA5AF254A}" dt="2026-08-26T13:49:25.982" v="229"/>
          <ac:spMkLst>
            <pc:docMk/>
            <pc:sldMk cId="0" sldId="256"/>
            <ac:spMk id="139" creationId="{00000000-0000-0000-0000-000000000000}"/>
          </ac:spMkLst>
        </pc:spChg>
      </pc:sldChg>
      <pc:sldChg chg="modSp">
        <pc:chgData name="Courtney Lessard" userId="25d13d23-6ec2-4afd-92f6-27ec5eef3a04" providerId="ADAL" clId="{49E8C542-8EC9-405A-A54B-EC0BA5AF254A}" dt="2026-08-25T20:14:16.746" v="13"/>
        <pc:sldMkLst>
          <pc:docMk/>
          <pc:sldMk cId="0" sldId="257"/>
        </pc:sldMkLst>
        <pc:spChg chg="mod">
          <ac:chgData name="Courtney Lessard" userId="25d13d23-6ec2-4afd-92f6-27ec5eef3a04" providerId="ADAL" clId="{49E8C542-8EC9-405A-A54B-EC0BA5AF254A}" dt="2026-08-25T20:14:16.746" v="13"/>
          <ac:spMkLst>
            <pc:docMk/>
            <pc:sldMk cId="0" sldId="257"/>
            <ac:spMk id="157" creationId="{00000000-0000-0000-0000-000000000000}"/>
          </ac:spMkLst>
        </pc:spChg>
      </pc:sldChg>
      <pc:sldChg chg="modSp">
        <pc:chgData name="Courtney Lessard" userId="25d13d23-6ec2-4afd-92f6-27ec5eef3a04" providerId="ADAL" clId="{49E8C542-8EC9-405A-A54B-EC0BA5AF254A}" dt="2026-08-25T20:15:10.534" v="15"/>
        <pc:sldMkLst>
          <pc:docMk/>
          <pc:sldMk cId="0" sldId="258"/>
        </pc:sldMkLst>
        <pc:spChg chg="mod">
          <ac:chgData name="Courtney Lessard" userId="25d13d23-6ec2-4afd-92f6-27ec5eef3a04" providerId="ADAL" clId="{49E8C542-8EC9-405A-A54B-EC0BA5AF254A}" dt="2026-08-25T20:15:10.534" v="15"/>
          <ac:spMkLst>
            <pc:docMk/>
            <pc:sldMk cId="0" sldId="258"/>
            <ac:spMk id="163" creationId="{00000000-0000-0000-0000-000000000000}"/>
          </ac:spMkLst>
        </pc:spChg>
        <pc:spChg chg="mod">
          <ac:chgData name="Courtney Lessard" userId="25d13d23-6ec2-4afd-92f6-27ec5eef3a04" providerId="ADAL" clId="{49E8C542-8EC9-405A-A54B-EC0BA5AF254A}" dt="2026-08-25T20:14:53.513" v="14"/>
          <ac:spMkLst>
            <pc:docMk/>
            <pc:sldMk cId="0" sldId="258"/>
            <ac:spMk id="164" creationId="{00000000-0000-0000-0000-000000000000}"/>
          </ac:spMkLst>
        </pc:spChg>
      </pc:sldChg>
      <pc:sldChg chg="modSp">
        <pc:chgData name="Courtney Lessard" userId="25d13d23-6ec2-4afd-92f6-27ec5eef3a04" providerId="ADAL" clId="{49E8C542-8EC9-405A-A54B-EC0BA5AF254A}" dt="2026-08-25T20:17:16.203" v="17"/>
        <pc:sldMkLst>
          <pc:docMk/>
          <pc:sldMk cId="0" sldId="260"/>
        </pc:sldMkLst>
        <pc:spChg chg="mod">
          <ac:chgData name="Courtney Lessard" userId="25d13d23-6ec2-4afd-92f6-27ec5eef3a04" providerId="ADAL" clId="{49E8C542-8EC9-405A-A54B-EC0BA5AF254A}" dt="2026-08-25T20:17:16.203" v="17"/>
          <ac:spMkLst>
            <pc:docMk/>
            <pc:sldMk cId="0" sldId="260"/>
            <ac:spMk id="179" creationId="{00000000-0000-0000-0000-000000000000}"/>
          </ac:spMkLst>
        </pc:spChg>
        <pc:spChg chg="mod">
          <ac:chgData name="Courtney Lessard" userId="25d13d23-6ec2-4afd-92f6-27ec5eef3a04" providerId="ADAL" clId="{49E8C542-8EC9-405A-A54B-EC0BA5AF254A}" dt="2026-08-25T20:17:01.407" v="16"/>
          <ac:spMkLst>
            <pc:docMk/>
            <pc:sldMk cId="0" sldId="260"/>
            <ac:spMk id="180" creationId="{00000000-0000-0000-0000-000000000000}"/>
          </ac:spMkLst>
        </pc:spChg>
      </pc:sldChg>
      <pc:sldChg chg="modSp">
        <pc:chgData name="Courtney Lessard" userId="25d13d23-6ec2-4afd-92f6-27ec5eef3a04" providerId="ADAL" clId="{49E8C542-8EC9-405A-A54B-EC0BA5AF254A}" dt="2026-08-25T20:21:22.761" v="19"/>
        <pc:sldMkLst>
          <pc:docMk/>
          <pc:sldMk cId="0" sldId="271"/>
        </pc:sldMkLst>
        <pc:spChg chg="mod">
          <ac:chgData name="Courtney Lessard" userId="25d13d23-6ec2-4afd-92f6-27ec5eef3a04" providerId="ADAL" clId="{49E8C542-8EC9-405A-A54B-EC0BA5AF254A}" dt="2026-08-25T20:21:22.761" v="19"/>
          <ac:spMkLst>
            <pc:docMk/>
            <pc:sldMk cId="0" sldId="271"/>
            <ac:spMk id="257" creationId="{00000000-0000-0000-0000-000000000000}"/>
          </ac:spMkLst>
        </pc:spChg>
      </pc:sldChg>
      <pc:sldChg chg="modSp">
        <pc:chgData name="Courtney Lessard" userId="25d13d23-6ec2-4afd-92f6-27ec5eef3a04" providerId="ADAL" clId="{49E8C542-8EC9-405A-A54B-EC0BA5AF254A}" dt="2026-08-25T20:22:43.314" v="21"/>
        <pc:sldMkLst>
          <pc:docMk/>
          <pc:sldMk cId="0" sldId="272"/>
        </pc:sldMkLst>
        <pc:spChg chg="mod">
          <ac:chgData name="Courtney Lessard" userId="25d13d23-6ec2-4afd-92f6-27ec5eef3a04" providerId="ADAL" clId="{49E8C542-8EC9-405A-A54B-EC0BA5AF254A}" dt="2026-08-25T20:22:43.314" v="21"/>
          <ac:spMkLst>
            <pc:docMk/>
            <pc:sldMk cId="0" sldId="272"/>
            <ac:spMk id="265" creationId="{00000000-0000-0000-0000-000000000000}"/>
          </ac:spMkLst>
        </pc:spChg>
      </pc:sldChg>
      <pc:sldChg chg="modSp">
        <pc:chgData name="Courtney Lessard" userId="25d13d23-6ec2-4afd-92f6-27ec5eef3a04" providerId="ADAL" clId="{49E8C542-8EC9-405A-A54B-EC0BA5AF254A}" dt="2026-08-25T20:25:44.915" v="27"/>
        <pc:sldMkLst>
          <pc:docMk/>
          <pc:sldMk cId="0" sldId="273"/>
        </pc:sldMkLst>
        <pc:spChg chg="mod">
          <ac:chgData name="Courtney Lessard" userId="25d13d23-6ec2-4afd-92f6-27ec5eef3a04" providerId="ADAL" clId="{49E8C542-8EC9-405A-A54B-EC0BA5AF254A}" dt="2026-08-25T20:25:44.915" v="27"/>
          <ac:spMkLst>
            <pc:docMk/>
            <pc:sldMk cId="0" sldId="273"/>
            <ac:spMk id="272" creationId="{00000000-0000-0000-0000-000000000000}"/>
          </ac:spMkLst>
        </pc:spChg>
      </pc:sldChg>
      <pc:sldChg chg="modSp">
        <pc:chgData name="Courtney Lessard" userId="25d13d23-6ec2-4afd-92f6-27ec5eef3a04" providerId="ADAL" clId="{49E8C542-8EC9-405A-A54B-EC0BA5AF254A}" dt="2026-08-25T20:26:25.393" v="29"/>
        <pc:sldMkLst>
          <pc:docMk/>
          <pc:sldMk cId="0" sldId="274"/>
        </pc:sldMkLst>
        <pc:spChg chg="mod">
          <ac:chgData name="Courtney Lessard" userId="25d13d23-6ec2-4afd-92f6-27ec5eef3a04" providerId="ADAL" clId="{49E8C542-8EC9-405A-A54B-EC0BA5AF254A}" dt="2026-08-25T20:26:25.393" v="29"/>
          <ac:spMkLst>
            <pc:docMk/>
            <pc:sldMk cId="0" sldId="274"/>
            <ac:spMk id="279" creationId="{00000000-0000-0000-0000-000000000000}"/>
          </ac:spMkLst>
        </pc:spChg>
      </pc:sldChg>
      <pc:sldChg chg="modSp">
        <pc:chgData name="Courtney Lessard" userId="25d13d23-6ec2-4afd-92f6-27ec5eef3a04" providerId="ADAL" clId="{49E8C542-8EC9-405A-A54B-EC0BA5AF254A}" dt="2026-08-25T20:27:39.445" v="30"/>
        <pc:sldMkLst>
          <pc:docMk/>
          <pc:sldMk cId="0" sldId="280"/>
        </pc:sldMkLst>
        <pc:spChg chg="mod">
          <ac:chgData name="Courtney Lessard" userId="25d13d23-6ec2-4afd-92f6-27ec5eef3a04" providerId="ADAL" clId="{49E8C542-8EC9-405A-A54B-EC0BA5AF254A}" dt="2026-08-25T20:27:39.445" v="30"/>
          <ac:spMkLst>
            <pc:docMk/>
            <pc:sldMk cId="0" sldId="280"/>
            <ac:spMk id="311" creationId="{00000000-0000-0000-0000-000000000000}"/>
          </ac:spMkLst>
        </pc:spChg>
      </pc:sldChg>
      <pc:sldChg chg="modSp">
        <pc:chgData name="Courtney Lessard" userId="25d13d23-6ec2-4afd-92f6-27ec5eef3a04" providerId="ADAL" clId="{49E8C542-8EC9-405A-A54B-EC0BA5AF254A}" dt="2026-08-25T20:28:49.864" v="31"/>
        <pc:sldMkLst>
          <pc:docMk/>
          <pc:sldMk cId="0" sldId="281"/>
        </pc:sldMkLst>
        <pc:spChg chg="mod">
          <ac:chgData name="Courtney Lessard" userId="25d13d23-6ec2-4afd-92f6-27ec5eef3a04" providerId="ADAL" clId="{49E8C542-8EC9-405A-A54B-EC0BA5AF254A}" dt="2026-08-25T20:28:49.864" v="31"/>
          <ac:spMkLst>
            <pc:docMk/>
            <pc:sldMk cId="0" sldId="281"/>
            <ac:spMk id="318" creationId="{00000000-0000-0000-0000-000000000000}"/>
          </ac:spMkLst>
        </pc:spChg>
      </pc:sldChg>
      <pc:sldChg chg="modSp">
        <pc:chgData name="Courtney Lessard" userId="25d13d23-6ec2-4afd-92f6-27ec5eef3a04" providerId="ADAL" clId="{49E8C542-8EC9-405A-A54B-EC0BA5AF254A}" dt="2026-08-25T20:29:13.446" v="32"/>
        <pc:sldMkLst>
          <pc:docMk/>
          <pc:sldMk cId="0" sldId="282"/>
        </pc:sldMkLst>
        <pc:spChg chg="mod">
          <ac:chgData name="Courtney Lessard" userId="25d13d23-6ec2-4afd-92f6-27ec5eef3a04" providerId="ADAL" clId="{49E8C542-8EC9-405A-A54B-EC0BA5AF254A}" dt="2026-08-25T20:29:13.446" v="32"/>
          <ac:spMkLst>
            <pc:docMk/>
            <pc:sldMk cId="0" sldId="282"/>
            <ac:spMk id="325" creationId="{00000000-0000-0000-0000-000000000000}"/>
          </ac:spMkLst>
        </pc:spChg>
      </pc:sldChg>
      <pc:sldChg chg="modSp">
        <pc:chgData name="Courtney Lessard" userId="25d13d23-6ec2-4afd-92f6-27ec5eef3a04" providerId="ADAL" clId="{49E8C542-8EC9-405A-A54B-EC0BA5AF254A}" dt="2026-08-25T20:30:16.240" v="33"/>
        <pc:sldMkLst>
          <pc:docMk/>
          <pc:sldMk cId="0" sldId="283"/>
        </pc:sldMkLst>
        <pc:spChg chg="mod">
          <ac:chgData name="Courtney Lessard" userId="25d13d23-6ec2-4afd-92f6-27ec5eef3a04" providerId="ADAL" clId="{49E8C542-8EC9-405A-A54B-EC0BA5AF254A}" dt="2026-08-25T20:30:16.240" v="33"/>
          <ac:spMkLst>
            <pc:docMk/>
            <pc:sldMk cId="0" sldId="283"/>
            <ac:spMk id="332" creationId="{00000000-0000-0000-0000-000000000000}"/>
          </ac:spMkLst>
        </pc:spChg>
      </pc:sldChg>
      <pc:sldChg chg="addSp modSp">
        <pc:chgData name="Courtney Lessard" userId="25d13d23-6ec2-4afd-92f6-27ec5eef3a04" providerId="ADAL" clId="{49E8C542-8EC9-405A-A54B-EC0BA5AF254A}" dt="2026-08-25T20:33:08.370" v="40"/>
        <pc:sldMkLst>
          <pc:docMk/>
          <pc:sldMk cId="0" sldId="287"/>
        </pc:sldMkLst>
        <pc:spChg chg="add mod">
          <ac:chgData name="Courtney Lessard" userId="25d13d23-6ec2-4afd-92f6-27ec5eef3a04" providerId="ADAL" clId="{49E8C542-8EC9-405A-A54B-EC0BA5AF254A}" dt="2026-08-25T20:33:06.995" v="39"/>
          <ac:spMkLst>
            <pc:docMk/>
            <pc:sldMk cId="0" sldId="287"/>
            <ac:spMk id="2" creationId="{B0D855B6-F939-C53D-9C38-24E37BF4A456}"/>
          </ac:spMkLst>
        </pc:spChg>
        <pc:spChg chg="add mod">
          <ac:chgData name="Courtney Lessard" userId="25d13d23-6ec2-4afd-92f6-27ec5eef3a04" providerId="ADAL" clId="{49E8C542-8EC9-405A-A54B-EC0BA5AF254A}" dt="2026-08-25T20:32:48.610" v="38"/>
          <ac:spMkLst>
            <pc:docMk/>
            <pc:sldMk cId="0" sldId="287"/>
            <ac:spMk id="3" creationId="{B1DB967C-D962-3A53-857A-B9CE67B2E1C8}"/>
          </ac:spMkLst>
        </pc:spChg>
        <pc:spChg chg="add mod">
          <ac:chgData name="Courtney Lessard" userId="25d13d23-6ec2-4afd-92f6-27ec5eef3a04" providerId="ADAL" clId="{49E8C542-8EC9-405A-A54B-EC0BA5AF254A}" dt="2026-08-25T20:33:08.370" v="40"/>
          <ac:spMkLst>
            <pc:docMk/>
            <pc:sldMk cId="0" sldId="287"/>
            <ac:spMk id="4" creationId="{332C6D86-95D0-5D6A-50F0-1364DD4F9934}"/>
          </ac:spMkLst>
        </pc:spChg>
        <pc:spChg chg="add mod">
          <ac:chgData name="Courtney Lessard" userId="25d13d23-6ec2-4afd-92f6-27ec5eef3a04" providerId="ADAL" clId="{49E8C542-8EC9-405A-A54B-EC0BA5AF254A}" dt="2026-08-25T20:33:08.370" v="40"/>
          <ac:spMkLst>
            <pc:docMk/>
            <pc:sldMk cId="0" sldId="287"/>
            <ac:spMk id="5" creationId="{5DBAFC45-4688-5E63-6E79-635AE29CD64B}"/>
          </ac:spMkLst>
        </pc:spChg>
      </pc:sldChg>
      <pc:sldChg chg="modSp">
        <pc:chgData name="Courtney Lessard" userId="25d13d23-6ec2-4afd-92f6-27ec5eef3a04" providerId="ADAL" clId="{49E8C542-8EC9-405A-A54B-EC0BA5AF254A}" dt="2026-08-25T20:37:02.905" v="45"/>
        <pc:sldMkLst>
          <pc:docMk/>
          <pc:sldMk cId="0" sldId="288"/>
        </pc:sldMkLst>
        <pc:spChg chg="mod">
          <ac:chgData name="Courtney Lessard" userId="25d13d23-6ec2-4afd-92f6-27ec5eef3a04" providerId="ADAL" clId="{49E8C542-8EC9-405A-A54B-EC0BA5AF254A}" dt="2026-08-25T20:37:02.905" v="45"/>
          <ac:spMkLst>
            <pc:docMk/>
            <pc:sldMk cId="0" sldId="288"/>
            <ac:spMk id="375" creationId="{00000000-0000-0000-0000-000000000000}"/>
          </ac:spMkLst>
        </pc:spChg>
      </pc:sldChg>
      <pc:sldChg chg="modSp">
        <pc:chgData name="Courtney Lessard" userId="25d13d23-6ec2-4afd-92f6-27ec5eef3a04" providerId="ADAL" clId="{49E8C542-8EC9-405A-A54B-EC0BA5AF254A}" dt="2026-08-25T20:40:33.511" v="51"/>
        <pc:sldMkLst>
          <pc:docMk/>
          <pc:sldMk cId="0" sldId="289"/>
        </pc:sldMkLst>
        <pc:spChg chg="mod">
          <ac:chgData name="Courtney Lessard" userId="25d13d23-6ec2-4afd-92f6-27ec5eef3a04" providerId="ADAL" clId="{49E8C542-8EC9-405A-A54B-EC0BA5AF254A}" dt="2026-08-25T20:38:25.346" v="46"/>
          <ac:spMkLst>
            <pc:docMk/>
            <pc:sldMk cId="0" sldId="289"/>
            <ac:spMk id="382" creationId="{00000000-0000-0000-0000-000000000000}"/>
          </ac:spMkLst>
        </pc:spChg>
        <pc:spChg chg="mod">
          <ac:chgData name="Courtney Lessard" userId="25d13d23-6ec2-4afd-92f6-27ec5eef3a04" providerId="ADAL" clId="{49E8C542-8EC9-405A-A54B-EC0BA5AF254A}" dt="2026-08-25T20:40:33.511" v="51"/>
          <ac:spMkLst>
            <pc:docMk/>
            <pc:sldMk cId="0" sldId="289"/>
            <ac:spMk id="383" creationId="{00000000-0000-0000-0000-000000000000}"/>
          </ac:spMkLst>
        </pc:spChg>
        <pc:spChg chg="mod">
          <ac:chgData name="Courtney Lessard" userId="25d13d23-6ec2-4afd-92f6-27ec5eef3a04" providerId="ADAL" clId="{49E8C542-8EC9-405A-A54B-EC0BA5AF254A}" dt="2026-08-25T20:39:14.652" v="47"/>
          <ac:spMkLst>
            <pc:docMk/>
            <pc:sldMk cId="0" sldId="289"/>
            <ac:spMk id="384" creationId="{00000000-0000-0000-0000-000000000000}"/>
          </ac:spMkLst>
        </pc:spChg>
      </pc:sldChg>
      <pc:sldChg chg="addSp modSp">
        <pc:chgData name="Courtney Lessard" userId="25d13d23-6ec2-4afd-92f6-27ec5eef3a04" providerId="ADAL" clId="{49E8C542-8EC9-405A-A54B-EC0BA5AF254A}" dt="2026-08-25T20:45:23.036" v="55"/>
        <pc:sldMkLst>
          <pc:docMk/>
          <pc:sldMk cId="0" sldId="290"/>
        </pc:sldMkLst>
        <pc:spChg chg="add mod">
          <ac:chgData name="Courtney Lessard" userId="25d13d23-6ec2-4afd-92f6-27ec5eef3a04" providerId="ADAL" clId="{49E8C542-8EC9-405A-A54B-EC0BA5AF254A}" dt="2026-08-25T20:43:59.821" v="52"/>
          <ac:spMkLst>
            <pc:docMk/>
            <pc:sldMk cId="0" sldId="290"/>
            <ac:spMk id="4" creationId="{B03CE8E1-FA97-E478-9353-FFCB432A4980}"/>
          </ac:spMkLst>
        </pc:spChg>
        <pc:spChg chg="mod">
          <ac:chgData name="Courtney Lessard" userId="25d13d23-6ec2-4afd-92f6-27ec5eef3a04" providerId="ADAL" clId="{49E8C542-8EC9-405A-A54B-EC0BA5AF254A}" dt="2026-08-25T20:44:33.268" v="53"/>
          <ac:spMkLst>
            <pc:docMk/>
            <pc:sldMk cId="0" sldId="290"/>
            <ac:spMk id="391" creationId="{00000000-0000-0000-0000-000000000000}"/>
          </ac:spMkLst>
        </pc:spChg>
        <pc:spChg chg="mod">
          <ac:chgData name="Courtney Lessard" userId="25d13d23-6ec2-4afd-92f6-27ec5eef3a04" providerId="ADAL" clId="{49E8C542-8EC9-405A-A54B-EC0BA5AF254A}" dt="2026-08-25T20:45:23.036" v="55"/>
          <ac:spMkLst>
            <pc:docMk/>
            <pc:sldMk cId="0" sldId="290"/>
            <ac:spMk id="392" creationId="{00000000-0000-0000-0000-000000000000}"/>
          </ac:spMkLst>
        </pc:spChg>
      </pc:sldChg>
      <pc:sldChg chg="modSp">
        <pc:chgData name="Courtney Lessard" userId="25d13d23-6ec2-4afd-92f6-27ec5eef3a04" providerId="ADAL" clId="{49E8C542-8EC9-405A-A54B-EC0BA5AF254A}" dt="2026-08-25T21:16:08.869" v="63"/>
        <pc:sldMkLst>
          <pc:docMk/>
          <pc:sldMk cId="0" sldId="291"/>
        </pc:sldMkLst>
        <pc:spChg chg="mod">
          <ac:chgData name="Courtney Lessard" userId="25d13d23-6ec2-4afd-92f6-27ec5eef3a04" providerId="ADAL" clId="{49E8C542-8EC9-405A-A54B-EC0BA5AF254A}" dt="2026-08-25T21:11:47.821" v="56"/>
          <ac:spMkLst>
            <pc:docMk/>
            <pc:sldMk cId="0" sldId="291"/>
            <ac:spMk id="400" creationId="{00000000-0000-0000-0000-000000000000}"/>
          </ac:spMkLst>
        </pc:spChg>
        <pc:spChg chg="mod">
          <ac:chgData name="Courtney Lessard" userId="25d13d23-6ec2-4afd-92f6-27ec5eef3a04" providerId="ADAL" clId="{49E8C542-8EC9-405A-A54B-EC0BA5AF254A}" dt="2026-08-25T21:16:08.869" v="63"/>
          <ac:spMkLst>
            <pc:docMk/>
            <pc:sldMk cId="0" sldId="291"/>
            <ac:spMk id="401" creationId="{00000000-0000-0000-0000-000000000000}"/>
          </ac:spMkLst>
        </pc:spChg>
      </pc:sldChg>
      <pc:sldChg chg="modSp">
        <pc:chgData name="Courtney Lessard" userId="25d13d23-6ec2-4afd-92f6-27ec5eef3a04" providerId="ADAL" clId="{49E8C542-8EC9-405A-A54B-EC0BA5AF254A}" dt="2026-08-25T21:14:54.139" v="62"/>
        <pc:sldMkLst>
          <pc:docMk/>
          <pc:sldMk cId="0" sldId="292"/>
        </pc:sldMkLst>
        <pc:spChg chg="mod">
          <ac:chgData name="Courtney Lessard" userId="25d13d23-6ec2-4afd-92f6-27ec5eef3a04" providerId="ADAL" clId="{49E8C542-8EC9-405A-A54B-EC0BA5AF254A}" dt="2026-08-25T21:13:49.144" v="60"/>
          <ac:spMkLst>
            <pc:docMk/>
            <pc:sldMk cId="0" sldId="292"/>
            <ac:spMk id="409" creationId="{00000000-0000-0000-0000-000000000000}"/>
          </ac:spMkLst>
        </pc:spChg>
        <pc:spChg chg="mod">
          <ac:chgData name="Courtney Lessard" userId="25d13d23-6ec2-4afd-92f6-27ec5eef3a04" providerId="ADAL" clId="{49E8C542-8EC9-405A-A54B-EC0BA5AF254A}" dt="2026-08-25T21:14:54.139" v="62"/>
          <ac:spMkLst>
            <pc:docMk/>
            <pc:sldMk cId="0" sldId="292"/>
            <ac:spMk id="410" creationId="{00000000-0000-0000-0000-000000000000}"/>
          </ac:spMkLst>
        </pc:spChg>
      </pc:sldChg>
      <pc:sldChg chg="modSp">
        <pc:chgData name="Courtney Lessard" userId="25d13d23-6ec2-4afd-92f6-27ec5eef3a04" providerId="ADAL" clId="{49E8C542-8EC9-405A-A54B-EC0BA5AF254A}" dt="2026-08-25T21:16:48.163" v="64"/>
        <pc:sldMkLst>
          <pc:docMk/>
          <pc:sldMk cId="0" sldId="293"/>
        </pc:sldMkLst>
        <pc:spChg chg="mod">
          <ac:chgData name="Courtney Lessard" userId="25d13d23-6ec2-4afd-92f6-27ec5eef3a04" providerId="ADAL" clId="{49E8C542-8EC9-405A-A54B-EC0BA5AF254A}" dt="2026-08-25T21:16:48.163" v="64"/>
          <ac:spMkLst>
            <pc:docMk/>
            <pc:sldMk cId="0" sldId="293"/>
            <ac:spMk id="418" creationId="{00000000-0000-0000-0000-000000000000}"/>
          </ac:spMkLst>
        </pc:spChg>
      </pc:sldChg>
      <pc:sldChg chg="addSp modSp">
        <pc:chgData name="Courtney Lessard" userId="25d13d23-6ec2-4afd-92f6-27ec5eef3a04" providerId="ADAL" clId="{49E8C542-8EC9-405A-A54B-EC0BA5AF254A}" dt="2026-08-25T21:22:35.683" v="66"/>
        <pc:sldMkLst>
          <pc:docMk/>
          <pc:sldMk cId="0" sldId="294"/>
        </pc:sldMkLst>
        <pc:spChg chg="add mod">
          <ac:chgData name="Courtney Lessard" userId="25d13d23-6ec2-4afd-92f6-27ec5eef3a04" providerId="ADAL" clId="{49E8C542-8EC9-405A-A54B-EC0BA5AF254A}" dt="2026-08-25T21:22:05.213" v="65"/>
          <ac:spMkLst>
            <pc:docMk/>
            <pc:sldMk cId="0" sldId="294"/>
            <ac:spMk id="2" creationId="{5852E30B-ED39-DF8A-F931-877945F2D22E}"/>
          </ac:spMkLst>
        </pc:spChg>
        <pc:spChg chg="mod">
          <ac:chgData name="Courtney Lessard" userId="25d13d23-6ec2-4afd-92f6-27ec5eef3a04" providerId="ADAL" clId="{49E8C542-8EC9-405A-A54B-EC0BA5AF254A}" dt="2026-08-25T21:22:35.683" v="66"/>
          <ac:spMkLst>
            <pc:docMk/>
            <pc:sldMk cId="0" sldId="294"/>
            <ac:spMk id="425" creationId="{00000000-0000-0000-0000-000000000000}"/>
          </ac:spMkLst>
        </pc:spChg>
      </pc:sldChg>
      <pc:sldChg chg="modSp">
        <pc:chgData name="Courtney Lessard" userId="25d13d23-6ec2-4afd-92f6-27ec5eef3a04" providerId="ADAL" clId="{49E8C542-8EC9-405A-A54B-EC0BA5AF254A}" dt="2026-08-25T21:24:27.148" v="67"/>
        <pc:sldMkLst>
          <pc:docMk/>
          <pc:sldMk cId="0" sldId="295"/>
        </pc:sldMkLst>
        <pc:spChg chg="mod">
          <ac:chgData name="Courtney Lessard" userId="25d13d23-6ec2-4afd-92f6-27ec5eef3a04" providerId="ADAL" clId="{49E8C542-8EC9-405A-A54B-EC0BA5AF254A}" dt="2026-08-25T21:24:27.148" v="67"/>
          <ac:spMkLst>
            <pc:docMk/>
            <pc:sldMk cId="0" sldId="295"/>
            <ac:spMk id="434" creationId="{00000000-0000-0000-0000-000000000000}"/>
          </ac:spMkLst>
        </pc:spChg>
      </pc:sldChg>
      <pc:sldChg chg="modSp">
        <pc:chgData name="Courtney Lessard" userId="25d13d23-6ec2-4afd-92f6-27ec5eef3a04" providerId="ADAL" clId="{49E8C542-8EC9-405A-A54B-EC0BA5AF254A}" dt="2026-08-25T21:33:14.069" v="70"/>
        <pc:sldMkLst>
          <pc:docMk/>
          <pc:sldMk cId="0" sldId="296"/>
        </pc:sldMkLst>
        <pc:spChg chg="mod">
          <ac:chgData name="Courtney Lessard" userId="25d13d23-6ec2-4afd-92f6-27ec5eef3a04" providerId="ADAL" clId="{49E8C542-8EC9-405A-A54B-EC0BA5AF254A}" dt="2026-08-25T21:33:14.069" v="70"/>
          <ac:spMkLst>
            <pc:docMk/>
            <pc:sldMk cId="0" sldId="296"/>
            <ac:spMk id="3" creationId="{BB4968A5-1224-89EB-387E-B569D272BB7A}"/>
          </ac:spMkLst>
        </pc:spChg>
      </pc:sldChg>
      <pc:sldChg chg="modSp">
        <pc:chgData name="Courtney Lessard" userId="25d13d23-6ec2-4afd-92f6-27ec5eef3a04" providerId="ADAL" clId="{49E8C542-8EC9-405A-A54B-EC0BA5AF254A}" dt="2026-08-25T21:32:40.999" v="69"/>
        <pc:sldMkLst>
          <pc:docMk/>
          <pc:sldMk cId="0" sldId="297"/>
        </pc:sldMkLst>
        <pc:spChg chg="mod">
          <ac:chgData name="Courtney Lessard" userId="25d13d23-6ec2-4afd-92f6-27ec5eef3a04" providerId="ADAL" clId="{49E8C542-8EC9-405A-A54B-EC0BA5AF254A}" dt="2026-08-25T21:32:40.999" v="69"/>
          <ac:spMkLst>
            <pc:docMk/>
            <pc:sldMk cId="0" sldId="297"/>
            <ac:spMk id="3" creationId="{E3D7BA53-9F72-8F6E-29CD-3C7E76B4727A}"/>
          </ac:spMkLst>
        </pc:spChg>
      </pc:sldChg>
      <pc:sldChg chg="modSp">
        <pc:chgData name="Courtney Lessard" userId="25d13d23-6ec2-4afd-92f6-27ec5eef3a04" providerId="ADAL" clId="{49E8C542-8EC9-405A-A54B-EC0BA5AF254A}" dt="2026-08-25T21:31:33.535" v="68"/>
        <pc:sldMkLst>
          <pc:docMk/>
          <pc:sldMk cId="0" sldId="298"/>
        </pc:sldMkLst>
        <pc:spChg chg="mod">
          <ac:chgData name="Courtney Lessard" userId="25d13d23-6ec2-4afd-92f6-27ec5eef3a04" providerId="ADAL" clId="{49E8C542-8EC9-405A-A54B-EC0BA5AF254A}" dt="2026-08-25T21:31:33.535" v="68"/>
          <ac:spMkLst>
            <pc:docMk/>
            <pc:sldMk cId="0" sldId="298"/>
            <ac:spMk id="3" creationId="{7FF9E6C7-14B9-5161-A1E9-28EBF53B83C4}"/>
          </ac:spMkLst>
        </pc:spChg>
      </pc:sldChg>
      <pc:sldChg chg="modSp mod">
        <pc:chgData name="Courtney Lessard" userId="25d13d23-6ec2-4afd-92f6-27ec5eef3a04" providerId="ADAL" clId="{49E8C542-8EC9-405A-A54B-EC0BA5AF254A}" dt="2026-08-26T13:24:06.304" v="80" actId="1076"/>
        <pc:sldMkLst>
          <pc:docMk/>
          <pc:sldMk cId="0" sldId="300"/>
        </pc:sldMkLst>
        <pc:spChg chg="mod">
          <ac:chgData name="Courtney Lessard" userId="25d13d23-6ec2-4afd-92f6-27ec5eef3a04" providerId="ADAL" clId="{49E8C542-8EC9-405A-A54B-EC0BA5AF254A}" dt="2026-08-26T13:24:06.304" v="80" actId="1076"/>
          <ac:spMkLst>
            <pc:docMk/>
            <pc:sldMk cId="0" sldId="300"/>
            <ac:spMk id="485" creationId="{00000000-0000-0000-0000-000000000000}"/>
          </ac:spMkLst>
        </pc:spChg>
        <pc:spChg chg="mod">
          <ac:chgData name="Courtney Lessard" userId="25d13d23-6ec2-4afd-92f6-27ec5eef3a04" providerId="ADAL" clId="{49E8C542-8EC9-405A-A54B-EC0BA5AF254A}" dt="2026-08-26T13:23:34.302" v="77" actId="1076"/>
          <ac:spMkLst>
            <pc:docMk/>
            <pc:sldMk cId="0" sldId="300"/>
            <ac:spMk id="486" creationId="{00000000-0000-0000-0000-000000000000}"/>
          </ac:spMkLst>
        </pc:spChg>
      </pc:sldChg>
      <pc:sldChg chg="modSp mod">
        <pc:chgData name="Courtney Lessard" userId="25d13d23-6ec2-4afd-92f6-27ec5eef3a04" providerId="ADAL" clId="{49E8C542-8EC9-405A-A54B-EC0BA5AF254A}" dt="2026-08-26T13:32:03.618" v="162" actId="20577"/>
        <pc:sldMkLst>
          <pc:docMk/>
          <pc:sldMk cId="0" sldId="301"/>
        </pc:sldMkLst>
        <pc:spChg chg="mod">
          <ac:chgData name="Courtney Lessard" userId="25d13d23-6ec2-4afd-92f6-27ec5eef3a04" providerId="ADAL" clId="{49E8C542-8EC9-405A-A54B-EC0BA5AF254A}" dt="2026-08-26T13:26:33.733" v="82"/>
          <ac:spMkLst>
            <pc:docMk/>
            <pc:sldMk cId="0" sldId="301"/>
            <ac:spMk id="493" creationId="{00000000-0000-0000-0000-000000000000}"/>
          </ac:spMkLst>
        </pc:spChg>
        <pc:spChg chg="mod">
          <ac:chgData name="Courtney Lessard" userId="25d13d23-6ec2-4afd-92f6-27ec5eef3a04" providerId="ADAL" clId="{49E8C542-8EC9-405A-A54B-EC0BA5AF254A}" dt="2026-08-26T13:32:03.618" v="162" actId="20577"/>
          <ac:spMkLst>
            <pc:docMk/>
            <pc:sldMk cId="0" sldId="301"/>
            <ac:spMk id="494" creationId="{00000000-0000-0000-0000-000000000000}"/>
          </ac:spMkLst>
        </pc:spChg>
      </pc:sldChg>
      <pc:sldChg chg="modSp mod">
        <pc:chgData name="Courtney Lessard" userId="25d13d23-6ec2-4afd-92f6-27ec5eef3a04" providerId="ADAL" clId="{49E8C542-8EC9-405A-A54B-EC0BA5AF254A}" dt="2026-08-26T13:37:43.659" v="179" actId="1076"/>
        <pc:sldMkLst>
          <pc:docMk/>
          <pc:sldMk cId="0" sldId="302"/>
        </pc:sldMkLst>
        <pc:spChg chg="mod">
          <ac:chgData name="Courtney Lessard" userId="25d13d23-6ec2-4afd-92f6-27ec5eef3a04" providerId="ADAL" clId="{49E8C542-8EC9-405A-A54B-EC0BA5AF254A}" dt="2026-08-26T13:37:43.659" v="179" actId="1076"/>
          <ac:spMkLst>
            <pc:docMk/>
            <pc:sldMk cId="0" sldId="302"/>
            <ac:spMk id="502" creationId="{00000000-0000-0000-0000-000000000000}"/>
          </ac:spMkLst>
        </pc:spChg>
        <pc:spChg chg="mod">
          <ac:chgData name="Courtney Lessard" userId="25d13d23-6ec2-4afd-92f6-27ec5eef3a04" providerId="ADAL" clId="{49E8C542-8EC9-405A-A54B-EC0BA5AF254A}" dt="2026-08-26T13:34:53.589" v="168" actId="207"/>
          <ac:spMkLst>
            <pc:docMk/>
            <pc:sldMk cId="0" sldId="302"/>
            <ac:spMk id="503" creationId="{00000000-0000-0000-0000-000000000000}"/>
          </ac:spMkLst>
        </pc:spChg>
      </pc:sldChg>
      <pc:sldChg chg="addSp delSp modSp mod">
        <pc:chgData name="Courtney Lessard" userId="25d13d23-6ec2-4afd-92f6-27ec5eef3a04" providerId="ADAL" clId="{49E8C542-8EC9-405A-A54B-EC0BA5AF254A}" dt="2026-08-26T13:44:18.475" v="207" actId="20577"/>
        <pc:sldMkLst>
          <pc:docMk/>
          <pc:sldMk cId="0" sldId="303"/>
        </pc:sldMkLst>
        <pc:spChg chg="add mod">
          <ac:chgData name="Courtney Lessard" userId="25d13d23-6ec2-4afd-92f6-27ec5eef3a04" providerId="ADAL" clId="{49E8C542-8EC9-405A-A54B-EC0BA5AF254A}" dt="2026-08-26T13:38:22.515" v="182"/>
          <ac:spMkLst>
            <pc:docMk/>
            <pc:sldMk cId="0" sldId="303"/>
            <ac:spMk id="2" creationId="{7F70DA38-8306-FD6E-6472-EE76929C161E}"/>
          </ac:spMkLst>
        </pc:spChg>
        <pc:spChg chg="mod">
          <ac:chgData name="Courtney Lessard" userId="25d13d23-6ec2-4afd-92f6-27ec5eef3a04" providerId="ADAL" clId="{49E8C542-8EC9-405A-A54B-EC0BA5AF254A}" dt="2026-08-26T13:38:52.304" v="183"/>
          <ac:spMkLst>
            <pc:docMk/>
            <pc:sldMk cId="0" sldId="303"/>
            <ac:spMk id="511" creationId="{00000000-0000-0000-0000-000000000000}"/>
          </ac:spMkLst>
        </pc:spChg>
        <pc:spChg chg="mod">
          <ac:chgData name="Courtney Lessard" userId="25d13d23-6ec2-4afd-92f6-27ec5eef3a04" providerId="ADAL" clId="{49E8C542-8EC9-405A-A54B-EC0BA5AF254A}" dt="2026-08-26T13:39:56.208" v="185" actId="20577"/>
          <ac:spMkLst>
            <pc:docMk/>
            <pc:sldMk cId="0" sldId="303"/>
            <ac:spMk id="512" creationId="{00000000-0000-0000-0000-000000000000}"/>
          </ac:spMkLst>
        </pc:spChg>
        <pc:spChg chg="del">
          <ac:chgData name="Courtney Lessard" userId="25d13d23-6ec2-4afd-92f6-27ec5eef3a04" providerId="ADAL" clId="{49E8C542-8EC9-405A-A54B-EC0BA5AF254A}" dt="2026-08-26T13:38:22.254" v="181" actId="478"/>
          <ac:spMkLst>
            <pc:docMk/>
            <pc:sldMk cId="0" sldId="303"/>
            <ac:spMk id="513" creationId="{00000000-0000-0000-0000-000000000000}"/>
          </ac:spMkLst>
        </pc:spChg>
        <pc:spChg chg="mod">
          <ac:chgData name="Courtney Lessard" userId="25d13d23-6ec2-4afd-92f6-27ec5eef3a04" providerId="ADAL" clId="{49E8C542-8EC9-405A-A54B-EC0BA5AF254A}" dt="2026-08-26T13:44:16.800" v="205"/>
          <ac:spMkLst>
            <pc:docMk/>
            <pc:sldMk cId="0" sldId="303"/>
            <ac:spMk id="516" creationId="{00000000-0000-0000-0000-000000000000}"/>
          </ac:spMkLst>
        </pc:spChg>
        <pc:spChg chg="mod">
          <ac:chgData name="Courtney Lessard" userId="25d13d23-6ec2-4afd-92f6-27ec5eef3a04" providerId="ADAL" clId="{49E8C542-8EC9-405A-A54B-EC0BA5AF254A}" dt="2026-08-26T13:44:16.800" v="205"/>
          <ac:spMkLst>
            <pc:docMk/>
            <pc:sldMk cId="0" sldId="303"/>
            <ac:spMk id="517" creationId="{00000000-0000-0000-0000-000000000000}"/>
          </ac:spMkLst>
        </pc:spChg>
        <pc:spChg chg="mod">
          <ac:chgData name="Courtney Lessard" userId="25d13d23-6ec2-4afd-92f6-27ec5eef3a04" providerId="ADAL" clId="{49E8C542-8EC9-405A-A54B-EC0BA5AF254A}" dt="2026-08-26T13:44:18.475" v="207" actId="20577"/>
          <ac:spMkLst>
            <pc:docMk/>
            <pc:sldMk cId="0" sldId="303"/>
            <ac:spMk id="518" creationId="{00000000-0000-0000-0000-000000000000}"/>
          </ac:spMkLst>
        </pc:spChg>
        <pc:spChg chg="mod">
          <ac:chgData name="Courtney Lessard" userId="25d13d23-6ec2-4afd-92f6-27ec5eef3a04" providerId="ADAL" clId="{49E8C542-8EC9-405A-A54B-EC0BA5AF254A}" dt="2026-08-26T13:44:16.800" v="205"/>
          <ac:spMkLst>
            <pc:docMk/>
            <pc:sldMk cId="0" sldId="303"/>
            <ac:spMk id="520" creationId="{00000000-0000-0000-0000-000000000000}"/>
          </ac:spMkLst>
        </pc:spChg>
        <pc:spChg chg="mod">
          <ac:chgData name="Courtney Lessard" userId="25d13d23-6ec2-4afd-92f6-27ec5eef3a04" providerId="ADAL" clId="{49E8C542-8EC9-405A-A54B-EC0BA5AF254A}" dt="2026-08-26T13:44:16.800" v="205"/>
          <ac:spMkLst>
            <pc:docMk/>
            <pc:sldMk cId="0" sldId="303"/>
            <ac:spMk id="521" creationId="{00000000-0000-0000-0000-000000000000}"/>
          </ac:spMkLst>
        </pc:spChg>
        <pc:spChg chg="mod">
          <ac:chgData name="Courtney Lessard" userId="25d13d23-6ec2-4afd-92f6-27ec5eef3a04" providerId="ADAL" clId="{49E8C542-8EC9-405A-A54B-EC0BA5AF254A}" dt="2026-08-26T13:44:16.800" v="205"/>
          <ac:spMkLst>
            <pc:docMk/>
            <pc:sldMk cId="0" sldId="303"/>
            <ac:spMk id="522" creationId="{00000000-0000-0000-0000-000000000000}"/>
          </ac:spMkLst>
        </pc:spChg>
        <pc:grpChg chg="mod">
          <ac:chgData name="Courtney Lessard" userId="25d13d23-6ec2-4afd-92f6-27ec5eef3a04" providerId="ADAL" clId="{49E8C542-8EC9-405A-A54B-EC0BA5AF254A}" dt="2026-08-26T13:44:16.800" v="205"/>
          <ac:grpSpMkLst>
            <pc:docMk/>
            <pc:sldMk cId="0" sldId="303"/>
            <ac:grpSpMk id="514" creationId="{00000000-0000-0000-0000-000000000000}"/>
          </ac:grpSpMkLst>
        </pc:grpChg>
        <pc:grpChg chg="mod">
          <ac:chgData name="Courtney Lessard" userId="25d13d23-6ec2-4afd-92f6-27ec5eef3a04" providerId="ADAL" clId="{49E8C542-8EC9-405A-A54B-EC0BA5AF254A}" dt="2026-08-26T13:44:16.800" v="205"/>
          <ac:grpSpMkLst>
            <pc:docMk/>
            <pc:sldMk cId="0" sldId="303"/>
            <ac:grpSpMk id="515" creationId="{00000000-0000-0000-0000-000000000000}"/>
          </ac:grpSpMkLst>
        </pc:grpChg>
        <pc:grpChg chg="mod">
          <ac:chgData name="Courtney Lessard" userId="25d13d23-6ec2-4afd-92f6-27ec5eef3a04" providerId="ADAL" clId="{49E8C542-8EC9-405A-A54B-EC0BA5AF254A}" dt="2026-08-26T13:44:16.800" v="205"/>
          <ac:grpSpMkLst>
            <pc:docMk/>
            <pc:sldMk cId="0" sldId="303"/>
            <ac:grpSpMk id="519" creationId="{00000000-0000-0000-0000-000000000000}"/>
          </ac:grpSpMkLst>
        </pc:grpChg>
      </pc:sldChg>
      <pc:sldChg chg="modSp mod">
        <pc:chgData name="Courtney Lessard" userId="25d13d23-6ec2-4afd-92f6-27ec5eef3a04" providerId="ADAL" clId="{49E8C542-8EC9-405A-A54B-EC0BA5AF254A}" dt="2026-08-26T13:46:30.359" v="222" actId="1076"/>
        <pc:sldMkLst>
          <pc:docMk/>
          <pc:sldMk cId="0" sldId="304"/>
        </pc:sldMkLst>
        <pc:spChg chg="mod">
          <ac:chgData name="Courtney Lessard" userId="25d13d23-6ec2-4afd-92f6-27ec5eef3a04" providerId="ADAL" clId="{49E8C542-8EC9-405A-A54B-EC0BA5AF254A}" dt="2026-08-26T13:45:51.287" v="219" actId="1076"/>
          <ac:spMkLst>
            <pc:docMk/>
            <pc:sldMk cId="0" sldId="304"/>
            <ac:spMk id="530" creationId="{00000000-0000-0000-0000-000000000000}"/>
          </ac:spMkLst>
        </pc:spChg>
        <pc:spChg chg="mod">
          <ac:chgData name="Courtney Lessard" userId="25d13d23-6ec2-4afd-92f6-27ec5eef3a04" providerId="ADAL" clId="{49E8C542-8EC9-405A-A54B-EC0BA5AF254A}" dt="2026-08-26T13:46:30.359" v="222" actId="1076"/>
          <ac:spMkLst>
            <pc:docMk/>
            <pc:sldMk cId="0" sldId="304"/>
            <ac:spMk id="531" creationId="{00000000-0000-0000-0000-000000000000}"/>
          </ac:spMkLst>
        </pc:spChg>
        <pc:spChg chg="mod">
          <ac:chgData name="Courtney Lessard" userId="25d13d23-6ec2-4afd-92f6-27ec5eef3a04" providerId="ADAL" clId="{49E8C542-8EC9-405A-A54B-EC0BA5AF254A}" dt="2026-08-26T13:45:49.089" v="218" actId="1076"/>
          <ac:spMkLst>
            <pc:docMk/>
            <pc:sldMk cId="0" sldId="304"/>
            <ac:spMk id="534" creationId="{00000000-0000-0000-0000-000000000000}"/>
          </ac:spMkLst>
        </pc:spChg>
      </pc:sldChg>
      <pc:sldChg chg="del">
        <pc:chgData name="Courtney Lessard" userId="25d13d23-6ec2-4afd-92f6-27ec5eef3a04" providerId="ADAL" clId="{49E8C542-8EC9-405A-A54B-EC0BA5AF254A}" dt="2026-08-26T13:48:58.042" v="227" actId="47"/>
        <pc:sldMkLst>
          <pc:docMk/>
          <pc:sldMk cId="0" sldId="305"/>
        </pc:sldMkLst>
      </pc:sldChg>
      <pc:sldChg chg="modSp mod">
        <pc:chgData name="Courtney Lessard" userId="25d13d23-6ec2-4afd-92f6-27ec5eef3a04" providerId="ADAL" clId="{49E8C542-8EC9-405A-A54B-EC0BA5AF254A}" dt="2026-08-26T13:52:21.307" v="252" actId="1076"/>
        <pc:sldMkLst>
          <pc:docMk/>
          <pc:sldMk cId="0" sldId="306"/>
        </pc:sldMkLst>
        <pc:spChg chg="mod">
          <ac:chgData name="Courtney Lessard" userId="25d13d23-6ec2-4afd-92f6-27ec5eef3a04" providerId="ADAL" clId="{49E8C542-8EC9-405A-A54B-EC0BA5AF254A}" dt="2026-08-26T13:50:34.275" v="233" actId="207"/>
          <ac:spMkLst>
            <pc:docMk/>
            <pc:sldMk cId="0" sldId="306"/>
            <ac:spMk id="565" creationId="{00000000-0000-0000-0000-000000000000}"/>
          </ac:spMkLst>
        </pc:spChg>
        <pc:spChg chg="mod">
          <ac:chgData name="Courtney Lessard" userId="25d13d23-6ec2-4afd-92f6-27ec5eef3a04" providerId="ADAL" clId="{49E8C542-8EC9-405A-A54B-EC0BA5AF254A}" dt="2026-08-26T13:51:04.582" v="237" actId="207"/>
          <ac:spMkLst>
            <pc:docMk/>
            <pc:sldMk cId="0" sldId="306"/>
            <ac:spMk id="566" creationId="{00000000-0000-0000-0000-000000000000}"/>
          </ac:spMkLst>
        </pc:spChg>
        <pc:spChg chg="mod">
          <ac:chgData name="Courtney Lessard" userId="25d13d23-6ec2-4afd-92f6-27ec5eef3a04" providerId="ADAL" clId="{49E8C542-8EC9-405A-A54B-EC0BA5AF254A}" dt="2026-08-26T13:51:30.253" v="243" actId="207"/>
          <ac:spMkLst>
            <pc:docMk/>
            <pc:sldMk cId="0" sldId="306"/>
            <ac:spMk id="567" creationId="{00000000-0000-0000-0000-000000000000}"/>
          </ac:spMkLst>
        </pc:spChg>
        <pc:spChg chg="mod">
          <ac:chgData name="Courtney Lessard" userId="25d13d23-6ec2-4afd-92f6-27ec5eef3a04" providerId="ADAL" clId="{49E8C542-8EC9-405A-A54B-EC0BA5AF254A}" dt="2026-08-26T13:51:42.232" v="246" actId="207"/>
          <ac:spMkLst>
            <pc:docMk/>
            <pc:sldMk cId="0" sldId="306"/>
            <ac:spMk id="568" creationId="{00000000-0000-0000-0000-000000000000}"/>
          </ac:spMkLst>
        </pc:spChg>
        <pc:spChg chg="mod">
          <ac:chgData name="Courtney Lessard" userId="25d13d23-6ec2-4afd-92f6-27ec5eef3a04" providerId="ADAL" clId="{49E8C542-8EC9-405A-A54B-EC0BA5AF254A}" dt="2026-08-26T13:51:57.863" v="249" actId="207"/>
          <ac:spMkLst>
            <pc:docMk/>
            <pc:sldMk cId="0" sldId="306"/>
            <ac:spMk id="569" creationId="{00000000-0000-0000-0000-000000000000}"/>
          </ac:spMkLst>
        </pc:spChg>
        <pc:spChg chg="mod">
          <ac:chgData name="Courtney Lessard" userId="25d13d23-6ec2-4afd-92f6-27ec5eef3a04" providerId="ADAL" clId="{49E8C542-8EC9-405A-A54B-EC0BA5AF254A}" dt="2026-08-26T13:50:42.364" v="234" actId="1076"/>
          <ac:spMkLst>
            <pc:docMk/>
            <pc:sldMk cId="0" sldId="306"/>
            <ac:spMk id="570" creationId="{00000000-0000-0000-0000-000000000000}"/>
          </ac:spMkLst>
        </pc:spChg>
        <pc:spChg chg="mod">
          <ac:chgData name="Courtney Lessard" userId="25d13d23-6ec2-4afd-92f6-27ec5eef3a04" providerId="ADAL" clId="{49E8C542-8EC9-405A-A54B-EC0BA5AF254A}" dt="2026-08-26T13:52:21.307" v="252" actId="1076"/>
          <ac:spMkLst>
            <pc:docMk/>
            <pc:sldMk cId="0" sldId="306"/>
            <ac:spMk id="577" creationId="{00000000-0000-0000-0000-000000000000}"/>
          </ac:spMkLst>
        </pc:spChg>
      </pc:sldChg>
      <pc:sldChg chg="modSp mod">
        <pc:chgData name="Courtney Lessard" userId="25d13d23-6ec2-4afd-92f6-27ec5eef3a04" providerId="ADAL" clId="{49E8C542-8EC9-405A-A54B-EC0BA5AF254A}" dt="2026-08-26T13:53:39.541" v="262" actId="1076"/>
        <pc:sldMkLst>
          <pc:docMk/>
          <pc:sldMk cId="0" sldId="307"/>
        </pc:sldMkLst>
        <pc:spChg chg="mod">
          <ac:chgData name="Courtney Lessard" userId="25d13d23-6ec2-4afd-92f6-27ec5eef3a04" providerId="ADAL" clId="{49E8C542-8EC9-405A-A54B-EC0BA5AF254A}" dt="2026-08-26T13:53:39.541" v="262" actId="1076"/>
          <ac:spMkLst>
            <pc:docMk/>
            <pc:sldMk cId="0" sldId="307"/>
            <ac:spMk id="584" creationId="{00000000-0000-0000-0000-000000000000}"/>
          </ac:spMkLst>
        </pc:spChg>
        <pc:spChg chg="mod">
          <ac:chgData name="Courtney Lessard" userId="25d13d23-6ec2-4afd-92f6-27ec5eef3a04" providerId="ADAL" clId="{49E8C542-8EC9-405A-A54B-EC0BA5AF254A}" dt="2026-08-26T13:53:39.541" v="262" actId="1076"/>
          <ac:spMkLst>
            <pc:docMk/>
            <pc:sldMk cId="0" sldId="307"/>
            <ac:spMk id="585" creationId="{00000000-0000-0000-0000-000000000000}"/>
          </ac:spMkLst>
        </pc:spChg>
      </pc:sldChg>
      <pc:sldChg chg="modSp mod">
        <pc:chgData name="Courtney Lessard" userId="25d13d23-6ec2-4afd-92f6-27ec5eef3a04" providerId="ADAL" clId="{49E8C542-8EC9-405A-A54B-EC0BA5AF254A}" dt="2026-08-26T13:54:19.362" v="266" actId="1076"/>
        <pc:sldMkLst>
          <pc:docMk/>
          <pc:sldMk cId="0" sldId="308"/>
        </pc:sldMkLst>
        <pc:spChg chg="mod">
          <ac:chgData name="Courtney Lessard" userId="25d13d23-6ec2-4afd-92f6-27ec5eef3a04" providerId="ADAL" clId="{49E8C542-8EC9-405A-A54B-EC0BA5AF254A}" dt="2026-08-26T13:54:19.362" v="266" actId="1076"/>
          <ac:spMkLst>
            <pc:docMk/>
            <pc:sldMk cId="0" sldId="308"/>
            <ac:spMk id="592" creationId="{00000000-0000-0000-0000-000000000000}"/>
          </ac:spMkLst>
        </pc:spChg>
      </pc:sldChg>
      <pc:sldChg chg="del">
        <pc:chgData name="Courtney Lessard" userId="25d13d23-6ec2-4afd-92f6-27ec5eef3a04" providerId="ADAL" clId="{49E8C542-8EC9-405A-A54B-EC0BA5AF254A}" dt="2026-08-26T13:54:52.281" v="269" actId="47"/>
        <pc:sldMkLst>
          <pc:docMk/>
          <pc:sldMk cId="0" sldId="309"/>
        </pc:sldMkLst>
      </pc:sldChg>
      <pc:sldChg chg="addSp modSp mod">
        <pc:chgData name="Courtney Lessard" userId="25d13d23-6ec2-4afd-92f6-27ec5eef3a04" providerId="ADAL" clId="{49E8C542-8EC9-405A-A54B-EC0BA5AF254A}" dt="2026-08-26T13:55:44.649" v="274" actId="1076"/>
        <pc:sldMkLst>
          <pc:docMk/>
          <pc:sldMk cId="0" sldId="310"/>
        </pc:sldMkLst>
        <pc:spChg chg="add mod">
          <ac:chgData name="Courtney Lessard" userId="25d13d23-6ec2-4afd-92f6-27ec5eef3a04" providerId="ADAL" clId="{49E8C542-8EC9-405A-A54B-EC0BA5AF254A}" dt="2026-08-26T13:55:44.649" v="274" actId="1076"/>
          <ac:spMkLst>
            <pc:docMk/>
            <pc:sldMk cId="0" sldId="310"/>
            <ac:spMk id="3" creationId="{D848823C-655F-BAC1-5F99-C4321D5A80C5}"/>
          </ac:spMkLst>
        </pc:spChg>
        <pc:spChg chg="mod">
          <ac:chgData name="Courtney Lessard" userId="25d13d23-6ec2-4afd-92f6-27ec5eef3a04" providerId="ADAL" clId="{49E8C542-8EC9-405A-A54B-EC0BA5AF254A}" dt="2026-08-26T13:55:24.139" v="271"/>
          <ac:spMkLst>
            <pc:docMk/>
            <pc:sldMk cId="0" sldId="310"/>
            <ac:spMk id="610" creationId="{00000000-0000-0000-0000-000000000000}"/>
          </ac:spMkLst>
        </pc:spChg>
      </pc:sldChg>
      <pc:sldChg chg="del">
        <pc:chgData name="Courtney Lessard" userId="25d13d23-6ec2-4afd-92f6-27ec5eef3a04" providerId="ADAL" clId="{49E8C542-8EC9-405A-A54B-EC0BA5AF254A}" dt="2026-08-26T14:24:23.163" v="348" actId="47"/>
        <pc:sldMkLst>
          <pc:docMk/>
          <pc:sldMk cId="0" sldId="311"/>
        </pc:sldMkLst>
      </pc:sldChg>
      <pc:sldChg chg="del">
        <pc:chgData name="Courtney Lessard" userId="25d13d23-6ec2-4afd-92f6-27ec5eef3a04" providerId="ADAL" clId="{49E8C542-8EC9-405A-A54B-EC0BA5AF254A}" dt="2026-08-26T14:23:27.768" v="336" actId="47"/>
        <pc:sldMkLst>
          <pc:docMk/>
          <pc:sldMk cId="0" sldId="312"/>
        </pc:sldMkLst>
      </pc:sldChg>
      <pc:sldChg chg="del">
        <pc:chgData name="Courtney Lessard" userId="25d13d23-6ec2-4afd-92f6-27ec5eef3a04" providerId="ADAL" clId="{49E8C542-8EC9-405A-A54B-EC0BA5AF254A}" dt="2026-08-26T14:23:01.591" v="330" actId="47"/>
        <pc:sldMkLst>
          <pc:docMk/>
          <pc:sldMk cId="0" sldId="313"/>
        </pc:sldMkLst>
      </pc:sldChg>
      <pc:sldChg chg="del">
        <pc:chgData name="Courtney Lessard" userId="25d13d23-6ec2-4afd-92f6-27ec5eef3a04" providerId="ADAL" clId="{49E8C542-8EC9-405A-A54B-EC0BA5AF254A}" dt="2026-08-26T14:22:38.869" v="321" actId="47"/>
        <pc:sldMkLst>
          <pc:docMk/>
          <pc:sldMk cId="0" sldId="314"/>
        </pc:sldMkLst>
      </pc:sldChg>
      <pc:sldChg chg="modSp mod">
        <pc:chgData name="Courtney Lessard" userId="25d13d23-6ec2-4afd-92f6-27ec5eef3a04" providerId="ADAL" clId="{49E8C542-8EC9-405A-A54B-EC0BA5AF254A}" dt="2026-08-26T14:22:55.373" v="329" actId="20577"/>
        <pc:sldMkLst>
          <pc:docMk/>
          <pc:sldMk cId="0" sldId="315"/>
        </pc:sldMkLst>
        <pc:spChg chg="mod">
          <ac:chgData name="Courtney Lessard" userId="25d13d23-6ec2-4afd-92f6-27ec5eef3a04" providerId="ADAL" clId="{49E8C542-8EC9-405A-A54B-EC0BA5AF254A}" dt="2026-08-26T13:58:55.870" v="279" actId="122"/>
          <ac:spMkLst>
            <pc:docMk/>
            <pc:sldMk cId="0" sldId="315"/>
            <ac:spMk id="647" creationId="{00000000-0000-0000-0000-000000000000}"/>
          </ac:spMkLst>
        </pc:spChg>
        <pc:spChg chg="mod">
          <ac:chgData name="Courtney Lessard" userId="25d13d23-6ec2-4afd-92f6-27ec5eef3a04" providerId="ADAL" clId="{49E8C542-8EC9-405A-A54B-EC0BA5AF254A}" dt="2026-08-26T14:22:55.373" v="329" actId="20577"/>
          <ac:spMkLst>
            <pc:docMk/>
            <pc:sldMk cId="0" sldId="315"/>
            <ac:spMk id="648" creationId="{00000000-0000-0000-0000-000000000000}"/>
          </ac:spMkLst>
        </pc:spChg>
        <pc:spChg chg="mod">
          <ac:chgData name="Courtney Lessard" userId="25d13d23-6ec2-4afd-92f6-27ec5eef3a04" providerId="ADAL" clId="{49E8C542-8EC9-405A-A54B-EC0BA5AF254A}" dt="2026-08-26T14:22:51.848" v="327" actId="20577"/>
          <ac:spMkLst>
            <pc:docMk/>
            <pc:sldMk cId="0" sldId="315"/>
            <ac:spMk id="649" creationId="{00000000-0000-0000-0000-000000000000}"/>
          </ac:spMkLst>
        </pc:spChg>
      </pc:sldChg>
      <pc:sldChg chg="modSp mod">
        <pc:chgData name="Courtney Lessard" userId="25d13d23-6ec2-4afd-92f6-27ec5eef3a04" providerId="ADAL" clId="{49E8C542-8EC9-405A-A54B-EC0BA5AF254A}" dt="2026-08-26T14:26:42.056" v="365" actId="1076"/>
        <pc:sldMkLst>
          <pc:docMk/>
          <pc:sldMk cId="0" sldId="316"/>
        </pc:sldMkLst>
        <pc:spChg chg="mod">
          <ac:chgData name="Courtney Lessard" userId="25d13d23-6ec2-4afd-92f6-27ec5eef3a04" providerId="ADAL" clId="{49E8C542-8EC9-405A-A54B-EC0BA5AF254A}" dt="2026-08-26T14:25:32.138" v="354" actId="20577"/>
          <ac:spMkLst>
            <pc:docMk/>
            <pc:sldMk cId="0" sldId="316"/>
            <ac:spMk id="657" creationId="{00000000-0000-0000-0000-000000000000}"/>
          </ac:spMkLst>
        </pc:spChg>
        <pc:spChg chg="mod">
          <ac:chgData name="Courtney Lessard" userId="25d13d23-6ec2-4afd-92f6-27ec5eef3a04" providerId="ADAL" clId="{49E8C542-8EC9-405A-A54B-EC0BA5AF254A}" dt="2026-08-26T14:25:43.320" v="356" actId="20577"/>
          <ac:spMkLst>
            <pc:docMk/>
            <pc:sldMk cId="0" sldId="316"/>
            <ac:spMk id="658" creationId="{00000000-0000-0000-0000-000000000000}"/>
          </ac:spMkLst>
        </pc:spChg>
        <pc:spChg chg="mod">
          <ac:chgData name="Courtney Lessard" userId="25d13d23-6ec2-4afd-92f6-27ec5eef3a04" providerId="ADAL" clId="{49E8C542-8EC9-405A-A54B-EC0BA5AF254A}" dt="2026-08-26T14:25:56.963" v="358" actId="20577"/>
          <ac:spMkLst>
            <pc:docMk/>
            <pc:sldMk cId="0" sldId="316"/>
            <ac:spMk id="659" creationId="{00000000-0000-0000-0000-000000000000}"/>
          </ac:spMkLst>
        </pc:spChg>
        <pc:spChg chg="mod">
          <ac:chgData name="Courtney Lessard" userId="25d13d23-6ec2-4afd-92f6-27ec5eef3a04" providerId="ADAL" clId="{49E8C542-8EC9-405A-A54B-EC0BA5AF254A}" dt="2026-08-26T14:26:25.359" v="362" actId="20577"/>
          <ac:spMkLst>
            <pc:docMk/>
            <pc:sldMk cId="0" sldId="316"/>
            <ac:spMk id="660" creationId="{00000000-0000-0000-0000-000000000000}"/>
          </ac:spMkLst>
        </pc:spChg>
        <pc:spChg chg="mod">
          <ac:chgData name="Courtney Lessard" userId="25d13d23-6ec2-4afd-92f6-27ec5eef3a04" providerId="ADAL" clId="{49E8C542-8EC9-405A-A54B-EC0BA5AF254A}" dt="2026-08-26T14:26:32.704" v="364" actId="20577"/>
          <ac:spMkLst>
            <pc:docMk/>
            <pc:sldMk cId="0" sldId="316"/>
            <ac:spMk id="661" creationId="{00000000-0000-0000-0000-000000000000}"/>
          </ac:spMkLst>
        </pc:spChg>
        <pc:spChg chg="mod">
          <ac:chgData name="Courtney Lessard" userId="25d13d23-6ec2-4afd-92f6-27ec5eef3a04" providerId="ADAL" clId="{49E8C542-8EC9-405A-A54B-EC0BA5AF254A}" dt="2026-08-26T14:26:07.051" v="359" actId="1076"/>
          <ac:spMkLst>
            <pc:docMk/>
            <pc:sldMk cId="0" sldId="316"/>
            <ac:spMk id="662" creationId="{00000000-0000-0000-0000-000000000000}"/>
          </ac:spMkLst>
        </pc:spChg>
        <pc:spChg chg="mod">
          <ac:chgData name="Courtney Lessard" userId="25d13d23-6ec2-4afd-92f6-27ec5eef3a04" providerId="ADAL" clId="{49E8C542-8EC9-405A-A54B-EC0BA5AF254A}" dt="2026-08-26T14:26:42.056" v="365" actId="1076"/>
          <ac:spMkLst>
            <pc:docMk/>
            <pc:sldMk cId="0" sldId="316"/>
            <ac:spMk id="669" creationId="{00000000-0000-0000-0000-000000000000}"/>
          </ac:spMkLst>
        </pc:spChg>
      </pc:sldChg>
      <pc:sldChg chg="del">
        <pc:chgData name="Courtney Lessard" userId="25d13d23-6ec2-4afd-92f6-27ec5eef3a04" providerId="ADAL" clId="{49E8C542-8EC9-405A-A54B-EC0BA5AF254A}" dt="2026-08-26T14:27:25.943" v="375" actId="47"/>
        <pc:sldMkLst>
          <pc:docMk/>
          <pc:sldMk cId="0" sldId="317"/>
        </pc:sldMkLst>
      </pc:sldChg>
      <pc:sldChg chg="modSp mod">
        <pc:chgData name="Courtney Lessard" userId="25d13d23-6ec2-4afd-92f6-27ec5eef3a04" providerId="ADAL" clId="{49E8C542-8EC9-405A-A54B-EC0BA5AF254A}" dt="2026-08-26T14:29:14.590" v="386" actId="1076"/>
        <pc:sldMkLst>
          <pc:docMk/>
          <pc:sldMk cId="0" sldId="318"/>
        </pc:sldMkLst>
        <pc:spChg chg="mod">
          <ac:chgData name="Courtney Lessard" userId="25d13d23-6ec2-4afd-92f6-27ec5eef3a04" providerId="ADAL" clId="{49E8C542-8EC9-405A-A54B-EC0BA5AF254A}" dt="2026-08-26T14:29:14.590" v="386" actId="1076"/>
          <ac:spMkLst>
            <pc:docMk/>
            <pc:sldMk cId="0" sldId="318"/>
            <ac:spMk id="699" creationId="{00000000-0000-0000-0000-000000000000}"/>
          </ac:spMkLst>
        </pc:spChg>
        <pc:spChg chg="mod">
          <ac:chgData name="Courtney Lessard" userId="25d13d23-6ec2-4afd-92f6-27ec5eef3a04" providerId="ADAL" clId="{49E8C542-8EC9-405A-A54B-EC0BA5AF254A}" dt="2026-08-26T14:29:14.590" v="386" actId="1076"/>
          <ac:spMkLst>
            <pc:docMk/>
            <pc:sldMk cId="0" sldId="318"/>
            <ac:spMk id="700" creationId="{00000000-0000-0000-0000-000000000000}"/>
          </ac:spMkLst>
        </pc:spChg>
      </pc:sldChg>
      <pc:sldChg chg="del">
        <pc:chgData name="Courtney Lessard" userId="25d13d23-6ec2-4afd-92f6-27ec5eef3a04" providerId="ADAL" clId="{49E8C542-8EC9-405A-A54B-EC0BA5AF254A}" dt="2026-08-26T14:29:28.446" v="389" actId="47"/>
        <pc:sldMkLst>
          <pc:docMk/>
          <pc:sldMk cId="0" sldId="319"/>
        </pc:sldMkLst>
      </pc:sldChg>
      <pc:sldChg chg="modSp mod">
        <pc:chgData name="Courtney Lessard" userId="25d13d23-6ec2-4afd-92f6-27ec5eef3a04" providerId="ADAL" clId="{49E8C542-8EC9-405A-A54B-EC0BA5AF254A}" dt="2026-08-26T14:36:50.205" v="407" actId="1076"/>
        <pc:sldMkLst>
          <pc:docMk/>
          <pc:sldMk cId="0" sldId="320"/>
        </pc:sldMkLst>
        <pc:spChg chg="mod">
          <ac:chgData name="Courtney Lessard" userId="25d13d23-6ec2-4afd-92f6-27ec5eef3a04" providerId="ADAL" clId="{49E8C542-8EC9-405A-A54B-EC0BA5AF254A}" dt="2026-08-26T14:35:41.731" v="397" actId="20577"/>
          <ac:spMkLst>
            <pc:docMk/>
            <pc:sldMk cId="0" sldId="320"/>
            <ac:spMk id="729" creationId="{00000000-0000-0000-0000-000000000000}"/>
          </ac:spMkLst>
        </pc:spChg>
        <pc:spChg chg="mod">
          <ac:chgData name="Courtney Lessard" userId="25d13d23-6ec2-4afd-92f6-27ec5eef3a04" providerId="ADAL" clId="{49E8C542-8EC9-405A-A54B-EC0BA5AF254A}" dt="2026-08-26T14:35:58.455" v="399" actId="20577"/>
          <ac:spMkLst>
            <pc:docMk/>
            <pc:sldMk cId="0" sldId="320"/>
            <ac:spMk id="730" creationId="{00000000-0000-0000-0000-000000000000}"/>
          </ac:spMkLst>
        </pc:spChg>
        <pc:spChg chg="mod">
          <ac:chgData name="Courtney Lessard" userId="25d13d23-6ec2-4afd-92f6-27ec5eef3a04" providerId="ADAL" clId="{49E8C542-8EC9-405A-A54B-EC0BA5AF254A}" dt="2026-08-26T14:36:05.815" v="401" actId="20577"/>
          <ac:spMkLst>
            <pc:docMk/>
            <pc:sldMk cId="0" sldId="320"/>
            <ac:spMk id="731" creationId="{00000000-0000-0000-0000-000000000000}"/>
          </ac:spMkLst>
        </pc:spChg>
        <pc:spChg chg="mod">
          <ac:chgData name="Courtney Lessard" userId="25d13d23-6ec2-4afd-92f6-27ec5eef3a04" providerId="ADAL" clId="{49E8C542-8EC9-405A-A54B-EC0BA5AF254A}" dt="2026-08-26T14:36:13.447" v="403" actId="20577"/>
          <ac:spMkLst>
            <pc:docMk/>
            <pc:sldMk cId="0" sldId="320"/>
            <ac:spMk id="732" creationId="{00000000-0000-0000-0000-000000000000}"/>
          </ac:spMkLst>
        </pc:spChg>
        <pc:spChg chg="mod">
          <ac:chgData name="Courtney Lessard" userId="25d13d23-6ec2-4afd-92f6-27ec5eef3a04" providerId="ADAL" clId="{49E8C542-8EC9-405A-A54B-EC0BA5AF254A}" dt="2026-08-26T14:36:26.779" v="405" actId="20577"/>
          <ac:spMkLst>
            <pc:docMk/>
            <pc:sldMk cId="0" sldId="320"/>
            <ac:spMk id="733" creationId="{00000000-0000-0000-0000-000000000000}"/>
          </ac:spMkLst>
        </pc:spChg>
        <pc:spChg chg="mod">
          <ac:chgData name="Courtney Lessard" userId="25d13d23-6ec2-4afd-92f6-27ec5eef3a04" providerId="ADAL" clId="{49E8C542-8EC9-405A-A54B-EC0BA5AF254A}" dt="2026-08-26T14:36:47.698" v="406" actId="1076"/>
          <ac:spMkLst>
            <pc:docMk/>
            <pc:sldMk cId="0" sldId="320"/>
            <ac:spMk id="734" creationId="{00000000-0000-0000-0000-000000000000}"/>
          </ac:spMkLst>
        </pc:spChg>
        <pc:spChg chg="mod">
          <ac:chgData name="Courtney Lessard" userId="25d13d23-6ec2-4afd-92f6-27ec5eef3a04" providerId="ADAL" clId="{49E8C542-8EC9-405A-A54B-EC0BA5AF254A}" dt="2026-08-26T14:36:50.205" v="407" actId="1076"/>
          <ac:spMkLst>
            <pc:docMk/>
            <pc:sldMk cId="0" sldId="320"/>
            <ac:spMk id="741" creationId="{00000000-0000-0000-0000-000000000000}"/>
          </ac:spMkLst>
        </pc:spChg>
      </pc:sldChg>
      <pc:sldChg chg="modSp mod">
        <pc:chgData name="Courtney Lessard" userId="25d13d23-6ec2-4afd-92f6-27ec5eef3a04" providerId="ADAL" clId="{49E8C542-8EC9-405A-A54B-EC0BA5AF254A}" dt="2026-08-26T14:37:25.848" v="414" actId="1076"/>
        <pc:sldMkLst>
          <pc:docMk/>
          <pc:sldMk cId="0" sldId="321"/>
        </pc:sldMkLst>
        <pc:spChg chg="mod">
          <ac:chgData name="Courtney Lessard" userId="25d13d23-6ec2-4afd-92f6-27ec5eef3a04" providerId="ADAL" clId="{49E8C542-8EC9-405A-A54B-EC0BA5AF254A}" dt="2026-08-26T14:37:25.848" v="414" actId="1076"/>
          <ac:spMkLst>
            <pc:docMk/>
            <pc:sldMk cId="0" sldId="321"/>
            <ac:spMk id="750" creationId="{00000000-0000-0000-0000-000000000000}"/>
          </ac:spMkLst>
        </pc:spChg>
      </pc:sldChg>
      <pc:sldChg chg="modSp mod">
        <pc:chgData name="Courtney Lessard" userId="25d13d23-6ec2-4afd-92f6-27ec5eef3a04" providerId="ADAL" clId="{49E8C542-8EC9-405A-A54B-EC0BA5AF254A}" dt="2026-08-26T14:40:45.828" v="441" actId="207"/>
        <pc:sldMkLst>
          <pc:docMk/>
          <pc:sldMk cId="0" sldId="322"/>
        </pc:sldMkLst>
        <pc:spChg chg="mod">
          <ac:chgData name="Courtney Lessard" userId="25d13d23-6ec2-4afd-92f6-27ec5eef3a04" providerId="ADAL" clId="{49E8C542-8EC9-405A-A54B-EC0BA5AF254A}" dt="2026-08-26T14:39:01.592" v="416"/>
          <ac:spMkLst>
            <pc:docMk/>
            <pc:sldMk cId="0" sldId="322"/>
            <ac:spMk id="757" creationId="{00000000-0000-0000-0000-000000000000}"/>
          </ac:spMkLst>
        </pc:spChg>
        <pc:spChg chg="mod">
          <ac:chgData name="Courtney Lessard" userId="25d13d23-6ec2-4afd-92f6-27ec5eef3a04" providerId="ADAL" clId="{49E8C542-8EC9-405A-A54B-EC0BA5AF254A}" dt="2026-08-26T14:40:45.828" v="441" actId="207"/>
          <ac:spMkLst>
            <pc:docMk/>
            <pc:sldMk cId="0" sldId="322"/>
            <ac:spMk id="758" creationId="{00000000-0000-0000-0000-000000000000}"/>
          </ac:spMkLst>
        </pc:spChg>
      </pc:sldChg>
      <pc:sldChg chg="modSp mod">
        <pc:chgData name="Courtney Lessard" userId="25d13d23-6ec2-4afd-92f6-27ec5eef3a04" providerId="ADAL" clId="{49E8C542-8EC9-405A-A54B-EC0BA5AF254A}" dt="2026-08-26T14:41:07.480" v="444" actId="1076"/>
        <pc:sldMkLst>
          <pc:docMk/>
          <pc:sldMk cId="0" sldId="323"/>
        </pc:sldMkLst>
        <pc:spChg chg="mod">
          <ac:chgData name="Courtney Lessard" userId="25d13d23-6ec2-4afd-92f6-27ec5eef3a04" providerId="ADAL" clId="{49E8C542-8EC9-405A-A54B-EC0BA5AF254A}" dt="2026-08-26T14:41:07.480" v="444" actId="1076"/>
          <ac:spMkLst>
            <pc:docMk/>
            <pc:sldMk cId="0" sldId="323"/>
            <ac:spMk id="765" creationId="{00000000-0000-0000-0000-000000000000}"/>
          </ac:spMkLst>
        </pc:spChg>
      </pc:sldChg>
      <pc:sldChg chg="modSp mod">
        <pc:chgData name="Courtney Lessard" userId="25d13d23-6ec2-4afd-92f6-27ec5eef3a04" providerId="ADAL" clId="{49E8C542-8EC9-405A-A54B-EC0BA5AF254A}" dt="2026-08-26T14:43:12.782" v="461" actId="1076"/>
        <pc:sldMkLst>
          <pc:docMk/>
          <pc:sldMk cId="0" sldId="324"/>
        </pc:sldMkLst>
        <pc:spChg chg="mod">
          <ac:chgData name="Courtney Lessard" userId="25d13d23-6ec2-4afd-92f6-27ec5eef3a04" providerId="ADAL" clId="{49E8C542-8EC9-405A-A54B-EC0BA5AF254A}" dt="2026-08-26T14:43:12.782" v="461" actId="1076"/>
          <ac:spMkLst>
            <pc:docMk/>
            <pc:sldMk cId="0" sldId="324"/>
            <ac:spMk id="772" creationId="{00000000-0000-0000-0000-000000000000}"/>
          </ac:spMkLst>
        </pc:spChg>
      </pc:sldChg>
      <pc:sldChg chg="modSp mod">
        <pc:chgData name="Courtney Lessard" userId="25d13d23-6ec2-4afd-92f6-27ec5eef3a04" providerId="ADAL" clId="{49E8C542-8EC9-405A-A54B-EC0BA5AF254A}" dt="2026-08-26T14:48:23.200" v="474" actId="1076"/>
        <pc:sldMkLst>
          <pc:docMk/>
          <pc:sldMk cId="0" sldId="325"/>
        </pc:sldMkLst>
        <pc:spChg chg="mod">
          <ac:chgData name="Courtney Lessard" userId="25d13d23-6ec2-4afd-92f6-27ec5eef3a04" providerId="ADAL" clId="{49E8C542-8EC9-405A-A54B-EC0BA5AF254A}" dt="2026-08-26T14:48:23.200" v="474" actId="1076"/>
          <ac:spMkLst>
            <pc:docMk/>
            <pc:sldMk cId="0" sldId="325"/>
            <ac:spMk id="779" creationId="{00000000-0000-0000-0000-000000000000}"/>
          </ac:spMkLst>
        </pc:spChg>
      </pc:sldChg>
      <pc:sldChg chg="modSp mod">
        <pc:chgData name="Courtney Lessard" userId="25d13d23-6ec2-4afd-92f6-27ec5eef3a04" providerId="ADAL" clId="{49E8C542-8EC9-405A-A54B-EC0BA5AF254A}" dt="2026-08-26T15:00:49.625" v="519" actId="20577"/>
        <pc:sldMkLst>
          <pc:docMk/>
          <pc:sldMk cId="0" sldId="326"/>
        </pc:sldMkLst>
        <pc:spChg chg="mod">
          <ac:chgData name="Courtney Lessard" userId="25d13d23-6ec2-4afd-92f6-27ec5eef3a04" providerId="ADAL" clId="{49E8C542-8EC9-405A-A54B-EC0BA5AF254A}" dt="2026-08-26T15:00:49.625" v="519" actId="20577"/>
          <ac:spMkLst>
            <pc:docMk/>
            <pc:sldMk cId="0" sldId="326"/>
            <ac:spMk id="786" creationId="{00000000-0000-0000-0000-000000000000}"/>
          </ac:spMkLst>
        </pc:spChg>
        <pc:spChg chg="mod">
          <ac:chgData name="Courtney Lessard" userId="25d13d23-6ec2-4afd-92f6-27ec5eef3a04" providerId="ADAL" clId="{49E8C542-8EC9-405A-A54B-EC0BA5AF254A}" dt="2026-08-26T14:54:40.683" v="478" actId="207"/>
          <ac:spMkLst>
            <pc:docMk/>
            <pc:sldMk cId="0" sldId="326"/>
            <ac:spMk id="787" creationId="{00000000-0000-0000-0000-000000000000}"/>
          </ac:spMkLst>
        </pc:spChg>
      </pc:sldChg>
      <pc:sldChg chg="addSp delSp modSp mod">
        <pc:chgData name="Courtney Lessard" userId="25d13d23-6ec2-4afd-92f6-27ec5eef3a04" providerId="ADAL" clId="{49E8C542-8EC9-405A-A54B-EC0BA5AF254A}" dt="2026-08-26T15:03:45.382" v="565" actId="478"/>
        <pc:sldMkLst>
          <pc:docMk/>
          <pc:sldMk cId="0" sldId="327"/>
        </pc:sldMkLst>
        <pc:spChg chg="mod">
          <ac:chgData name="Courtney Lessard" userId="25d13d23-6ec2-4afd-92f6-27ec5eef3a04" providerId="ADAL" clId="{49E8C542-8EC9-405A-A54B-EC0BA5AF254A}" dt="2026-08-26T15:01:18.718" v="547" actId="1076"/>
          <ac:spMkLst>
            <pc:docMk/>
            <pc:sldMk cId="0" sldId="327"/>
            <ac:spMk id="794" creationId="{00000000-0000-0000-0000-000000000000}"/>
          </ac:spMkLst>
        </pc:spChg>
        <pc:picChg chg="add mod">
          <ac:chgData name="Courtney Lessard" userId="25d13d23-6ec2-4afd-92f6-27ec5eef3a04" providerId="ADAL" clId="{49E8C542-8EC9-405A-A54B-EC0BA5AF254A}" dt="2026-08-26T15:03:43.179" v="564" actId="1076"/>
          <ac:picMkLst>
            <pc:docMk/>
            <pc:sldMk cId="0" sldId="327"/>
            <ac:picMk id="3" creationId="{69130ECA-B083-D04E-3FAB-7DAD10277F85}"/>
          </ac:picMkLst>
        </pc:picChg>
        <pc:picChg chg="add del">
          <ac:chgData name="Courtney Lessard" userId="25d13d23-6ec2-4afd-92f6-27ec5eef3a04" providerId="ADAL" clId="{49E8C542-8EC9-405A-A54B-EC0BA5AF254A}" dt="2026-08-26T15:03:45.382" v="565" actId="478"/>
          <ac:picMkLst>
            <pc:docMk/>
            <pc:sldMk cId="0" sldId="327"/>
            <ac:picMk id="796" creationId="{00000000-0000-0000-0000-000000000000}"/>
          </ac:picMkLst>
        </pc:picChg>
      </pc:sldChg>
      <pc:sldChg chg="modSp mod">
        <pc:chgData name="Courtney Lessard" userId="25d13d23-6ec2-4afd-92f6-27ec5eef3a04" providerId="ADAL" clId="{49E8C542-8EC9-405A-A54B-EC0BA5AF254A}" dt="2026-08-26T15:04:50.789" v="570" actId="114"/>
        <pc:sldMkLst>
          <pc:docMk/>
          <pc:sldMk cId="0" sldId="328"/>
        </pc:sldMkLst>
        <pc:spChg chg="mod">
          <ac:chgData name="Courtney Lessard" userId="25d13d23-6ec2-4afd-92f6-27ec5eef3a04" providerId="ADAL" clId="{49E8C542-8EC9-405A-A54B-EC0BA5AF254A}" dt="2026-08-26T15:04:50.789" v="570" actId="114"/>
          <ac:spMkLst>
            <pc:docMk/>
            <pc:sldMk cId="0" sldId="328"/>
            <ac:spMk id="803" creationId="{00000000-0000-0000-0000-000000000000}"/>
          </ac:spMkLst>
        </pc:spChg>
      </pc:sldChg>
      <pc:sldChg chg="addSp delSp modSp mod">
        <pc:chgData name="Courtney Lessard" userId="25d13d23-6ec2-4afd-92f6-27ec5eef3a04" providerId="ADAL" clId="{49E8C542-8EC9-405A-A54B-EC0BA5AF254A}" dt="2026-08-26T15:14:40.169" v="595" actId="1076"/>
        <pc:sldMkLst>
          <pc:docMk/>
          <pc:sldMk cId="0" sldId="329"/>
        </pc:sldMkLst>
        <pc:spChg chg="add del mod">
          <ac:chgData name="Courtney Lessard" userId="25d13d23-6ec2-4afd-92f6-27ec5eef3a04" providerId="ADAL" clId="{49E8C542-8EC9-405A-A54B-EC0BA5AF254A}" dt="2026-08-26T15:12:36.524" v="574"/>
          <ac:spMkLst>
            <pc:docMk/>
            <pc:sldMk cId="0" sldId="329"/>
            <ac:spMk id="2" creationId="{EA4C6C5C-C0D3-C95D-5DE2-EEDA525EBDAD}"/>
          </ac:spMkLst>
        </pc:spChg>
        <pc:spChg chg="add del mod">
          <ac:chgData name="Courtney Lessard" userId="25d13d23-6ec2-4afd-92f6-27ec5eef3a04" providerId="ADAL" clId="{49E8C542-8EC9-405A-A54B-EC0BA5AF254A}" dt="2026-08-26T15:13:03.079" v="579"/>
          <ac:spMkLst>
            <pc:docMk/>
            <pc:sldMk cId="0" sldId="329"/>
            <ac:spMk id="3" creationId="{9BC3087F-2302-8279-BDC1-D52696DC517C}"/>
          </ac:spMkLst>
        </pc:spChg>
        <pc:spChg chg="mod">
          <ac:chgData name="Courtney Lessard" userId="25d13d23-6ec2-4afd-92f6-27ec5eef3a04" providerId="ADAL" clId="{49E8C542-8EC9-405A-A54B-EC0BA5AF254A}" dt="2026-08-26T15:13:35.765" v="582" actId="2711"/>
          <ac:spMkLst>
            <pc:docMk/>
            <pc:sldMk cId="0" sldId="329"/>
            <ac:spMk id="810" creationId="{00000000-0000-0000-0000-000000000000}"/>
          </ac:spMkLst>
        </pc:spChg>
        <pc:spChg chg="mod">
          <ac:chgData name="Courtney Lessard" userId="25d13d23-6ec2-4afd-92f6-27ec5eef3a04" providerId="ADAL" clId="{49E8C542-8EC9-405A-A54B-EC0BA5AF254A}" dt="2026-08-26T15:14:35.124" v="594"/>
          <ac:spMkLst>
            <pc:docMk/>
            <pc:sldMk cId="0" sldId="329"/>
            <ac:spMk id="811" creationId="{00000000-0000-0000-0000-000000000000}"/>
          </ac:spMkLst>
        </pc:spChg>
        <pc:spChg chg="mod">
          <ac:chgData name="Courtney Lessard" userId="25d13d23-6ec2-4afd-92f6-27ec5eef3a04" providerId="ADAL" clId="{49E8C542-8EC9-405A-A54B-EC0BA5AF254A}" dt="2026-08-26T15:14:40.169" v="595" actId="1076"/>
          <ac:spMkLst>
            <pc:docMk/>
            <pc:sldMk cId="0" sldId="329"/>
            <ac:spMk id="812" creationId="{00000000-0000-0000-0000-000000000000}"/>
          </ac:spMkLst>
        </pc:spChg>
      </pc:sldChg>
      <pc:sldChg chg="add del">
        <pc:chgData name="Courtney Lessard" userId="25d13d23-6ec2-4afd-92f6-27ec5eef3a04" providerId="ADAL" clId="{49E8C542-8EC9-405A-A54B-EC0BA5AF254A}" dt="2026-08-26T15:15:23.725" v="600" actId="47"/>
        <pc:sldMkLst>
          <pc:docMk/>
          <pc:sldMk cId="0" sldId="330"/>
        </pc:sldMkLst>
      </pc:sldChg>
      <pc:sldChg chg="modSp mod">
        <pc:chgData name="Courtney Lessard" userId="25d13d23-6ec2-4afd-92f6-27ec5eef3a04" providerId="ADAL" clId="{49E8C542-8EC9-405A-A54B-EC0BA5AF254A}" dt="2026-08-26T15:16:56.910" v="603" actId="122"/>
        <pc:sldMkLst>
          <pc:docMk/>
          <pc:sldMk cId="0" sldId="331"/>
        </pc:sldMkLst>
        <pc:spChg chg="mod">
          <ac:chgData name="Courtney Lessard" userId="25d13d23-6ec2-4afd-92f6-27ec5eef3a04" providerId="ADAL" clId="{49E8C542-8EC9-405A-A54B-EC0BA5AF254A}" dt="2026-08-26T15:16:56.910" v="603" actId="122"/>
          <ac:spMkLst>
            <pc:docMk/>
            <pc:sldMk cId="0" sldId="331"/>
            <ac:spMk id="842" creationId="{00000000-0000-0000-0000-000000000000}"/>
          </ac:spMkLst>
        </pc:spChg>
      </pc:sldChg>
      <pc:sldChg chg="modSp mod">
        <pc:chgData name="Courtney Lessard" userId="25d13d23-6ec2-4afd-92f6-27ec5eef3a04" providerId="ADAL" clId="{49E8C542-8EC9-405A-A54B-EC0BA5AF254A}" dt="2026-08-26T15:20:40.267" v="620" actId="1076"/>
        <pc:sldMkLst>
          <pc:docMk/>
          <pc:sldMk cId="0" sldId="332"/>
        </pc:sldMkLst>
        <pc:spChg chg="mod">
          <ac:chgData name="Courtney Lessard" userId="25d13d23-6ec2-4afd-92f6-27ec5eef3a04" providerId="ADAL" clId="{49E8C542-8EC9-405A-A54B-EC0BA5AF254A}" dt="2026-08-26T15:18:48.579" v="611" actId="20577"/>
          <ac:spMkLst>
            <pc:docMk/>
            <pc:sldMk cId="0" sldId="332"/>
            <ac:spMk id="849" creationId="{00000000-0000-0000-0000-000000000000}"/>
          </ac:spMkLst>
        </pc:spChg>
        <pc:spChg chg="mod">
          <ac:chgData name="Courtney Lessard" userId="25d13d23-6ec2-4afd-92f6-27ec5eef3a04" providerId="ADAL" clId="{49E8C542-8EC9-405A-A54B-EC0BA5AF254A}" dt="2026-08-26T15:18:57.632" v="613" actId="20577"/>
          <ac:spMkLst>
            <pc:docMk/>
            <pc:sldMk cId="0" sldId="332"/>
            <ac:spMk id="850" creationId="{00000000-0000-0000-0000-000000000000}"/>
          </ac:spMkLst>
        </pc:spChg>
        <pc:spChg chg="mod">
          <ac:chgData name="Courtney Lessard" userId="25d13d23-6ec2-4afd-92f6-27ec5eef3a04" providerId="ADAL" clId="{49E8C542-8EC9-405A-A54B-EC0BA5AF254A}" dt="2026-08-26T15:19:08.812" v="615" actId="20577"/>
          <ac:spMkLst>
            <pc:docMk/>
            <pc:sldMk cId="0" sldId="332"/>
            <ac:spMk id="851" creationId="{00000000-0000-0000-0000-000000000000}"/>
          </ac:spMkLst>
        </pc:spChg>
        <pc:spChg chg="mod">
          <ac:chgData name="Courtney Lessard" userId="25d13d23-6ec2-4afd-92f6-27ec5eef3a04" providerId="ADAL" clId="{49E8C542-8EC9-405A-A54B-EC0BA5AF254A}" dt="2026-08-26T15:19:15.724" v="617" actId="20577"/>
          <ac:spMkLst>
            <pc:docMk/>
            <pc:sldMk cId="0" sldId="332"/>
            <ac:spMk id="852" creationId="{00000000-0000-0000-0000-000000000000}"/>
          </ac:spMkLst>
        </pc:spChg>
        <pc:spChg chg="mod">
          <ac:chgData name="Courtney Lessard" userId="25d13d23-6ec2-4afd-92f6-27ec5eef3a04" providerId="ADAL" clId="{49E8C542-8EC9-405A-A54B-EC0BA5AF254A}" dt="2026-08-26T15:19:27.753" v="619" actId="20577"/>
          <ac:spMkLst>
            <pc:docMk/>
            <pc:sldMk cId="0" sldId="332"/>
            <ac:spMk id="853" creationId="{00000000-0000-0000-0000-000000000000}"/>
          </ac:spMkLst>
        </pc:spChg>
        <pc:spChg chg="mod">
          <ac:chgData name="Courtney Lessard" userId="25d13d23-6ec2-4afd-92f6-27ec5eef3a04" providerId="ADAL" clId="{49E8C542-8EC9-405A-A54B-EC0BA5AF254A}" dt="2026-08-26T15:20:40.267" v="620" actId="1076"/>
          <ac:spMkLst>
            <pc:docMk/>
            <pc:sldMk cId="0" sldId="332"/>
            <ac:spMk id="854" creationId="{00000000-0000-0000-0000-000000000000}"/>
          </ac:spMkLst>
        </pc:spChg>
      </pc:sldChg>
      <pc:sldChg chg="modSp mod">
        <pc:chgData name="Courtney Lessard" userId="25d13d23-6ec2-4afd-92f6-27ec5eef3a04" providerId="ADAL" clId="{49E8C542-8EC9-405A-A54B-EC0BA5AF254A}" dt="2026-08-26T15:29:55.316" v="651"/>
        <pc:sldMkLst>
          <pc:docMk/>
          <pc:sldMk cId="0" sldId="333"/>
        </pc:sldMkLst>
        <pc:spChg chg="mod">
          <ac:chgData name="Courtney Lessard" userId="25d13d23-6ec2-4afd-92f6-27ec5eef3a04" providerId="ADAL" clId="{49E8C542-8EC9-405A-A54B-EC0BA5AF254A}" dt="2026-08-26T15:23:02.161" v="625" actId="14100"/>
          <ac:spMkLst>
            <pc:docMk/>
            <pc:sldMk cId="0" sldId="333"/>
            <ac:spMk id="870" creationId="{00000000-0000-0000-0000-000000000000}"/>
          </ac:spMkLst>
        </pc:spChg>
        <pc:spChg chg="mod">
          <ac:chgData name="Courtney Lessard" userId="25d13d23-6ec2-4afd-92f6-27ec5eef3a04" providerId="ADAL" clId="{49E8C542-8EC9-405A-A54B-EC0BA5AF254A}" dt="2026-08-26T15:23:43.407" v="627"/>
          <ac:spMkLst>
            <pc:docMk/>
            <pc:sldMk cId="0" sldId="333"/>
            <ac:spMk id="871" creationId="{00000000-0000-0000-0000-000000000000}"/>
          </ac:spMkLst>
        </pc:spChg>
        <pc:spChg chg="mod">
          <ac:chgData name="Courtney Lessard" userId="25d13d23-6ec2-4afd-92f6-27ec5eef3a04" providerId="ADAL" clId="{49E8C542-8EC9-405A-A54B-EC0BA5AF254A}" dt="2026-08-26T15:21:27.848" v="623"/>
          <ac:spMkLst>
            <pc:docMk/>
            <pc:sldMk cId="0" sldId="333"/>
            <ac:spMk id="872" creationId="{00000000-0000-0000-0000-000000000000}"/>
          </ac:spMkLst>
        </pc:spChg>
        <pc:spChg chg="mod">
          <ac:chgData name="Courtney Lessard" userId="25d13d23-6ec2-4afd-92f6-27ec5eef3a04" providerId="ADAL" clId="{49E8C542-8EC9-405A-A54B-EC0BA5AF254A}" dt="2026-08-26T15:29:55.316" v="651"/>
          <ac:spMkLst>
            <pc:docMk/>
            <pc:sldMk cId="0" sldId="333"/>
            <ac:spMk id="873" creationId="{00000000-0000-0000-0000-000000000000}"/>
          </ac:spMkLst>
        </pc:spChg>
        <pc:spChg chg="mod">
          <ac:chgData name="Courtney Lessard" userId="25d13d23-6ec2-4afd-92f6-27ec5eef3a04" providerId="ADAL" clId="{49E8C542-8EC9-405A-A54B-EC0BA5AF254A}" dt="2026-08-26T15:23:04.633" v="626" actId="1076"/>
          <ac:spMkLst>
            <pc:docMk/>
            <pc:sldMk cId="0" sldId="333"/>
            <ac:spMk id="876" creationId="{00000000-0000-0000-0000-000000000000}"/>
          </ac:spMkLst>
        </pc:spChg>
      </pc:sldChg>
      <pc:sldChg chg="modSp mod">
        <pc:chgData name="Courtney Lessard" userId="25d13d23-6ec2-4afd-92f6-27ec5eef3a04" providerId="ADAL" clId="{49E8C542-8EC9-405A-A54B-EC0BA5AF254A}" dt="2026-08-26T15:33:35.459" v="668" actId="1076"/>
        <pc:sldMkLst>
          <pc:docMk/>
          <pc:sldMk cId="0" sldId="334"/>
        </pc:sldMkLst>
        <pc:spChg chg="mod">
          <ac:chgData name="Courtney Lessard" userId="25d13d23-6ec2-4afd-92f6-27ec5eef3a04" providerId="ADAL" clId="{49E8C542-8EC9-405A-A54B-EC0BA5AF254A}" dt="2026-08-26T15:31:02.350" v="656" actId="1076"/>
          <ac:spMkLst>
            <pc:docMk/>
            <pc:sldMk cId="0" sldId="334"/>
            <ac:spMk id="885" creationId="{00000000-0000-0000-0000-000000000000}"/>
          </ac:spMkLst>
        </pc:spChg>
        <pc:spChg chg="mod">
          <ac:chgData name="Courtney Lessard" userId="25d13d23-6ec2-4afd-92f6-27ec5eef3a04" providerId="ADAL" clId="{49E8C542-8EC9-405A-A54B-EC0BA5AF254A}" dt="2026-08-26T15:33:35.459" v="668" actId="1076"/>
          <ac:spMkLst>
            <pc:docMk/>
            <pc:sldMk cId="0" sldId="334"/>
            <ac:spMk id="886" creationId="{00000000-0000-0000-0000-000000000000}"/>
          </ac:spMkLst>
        </pc:spChg>
        <pc:spChg chg="mod">
          <ac:chgData name="Courtney Lessard" userId="25d13d23-6ec2-4afd-92f6-27ec5eef3a04" providerId="ADAL" clId="{49E8C542-8EC9-405A-A54B-EC0BA5AF254A}" dt="2026-08-26T15:32:11.533" v="662" actId="1076"/>
          <ac:spMkLst>
            <pc:docMk/>
            <pc:sldMk cId="0" sldId="334"/>
            <ac:spMk id="887" creationId="{00000000-0000-0000-0000-000000000000}"/>
          </ac:spMkLst>
        </pc:spChg>
        <pc:spChg chg="mod">
          <ac:chgData name="Courtney Lessard" userId="25d13d23-6ec2-4afd-92f6-27ec5eef3a04" providerId="ADAL" clId="{49E8C542-8EC9-405A-A54B-EC0BA5AF254A}" dt="2026-08-26T15:33:12.420" v="666"/>
          <ac:spMkLst>
            <pc:docMk/>
            <pc:sldMk cId="0" sldId="334"/>
            <ac:spMk id="889" creationId="{00000000-0000-0000-0000-000000000000}"/>
          </ac:spMkLst>
        </pc:spChg>
      </pc:sldChg>
      <pc:sldChg chg="modSp mod">
        <pc:chgData name="Courtney Lessard" userId="25d13d23-6ec2-4afd-92f6-27ec5eef3a04" providerId="ADAL" clId="{49E8C542-8EC9-405A-A54B-EC0BA5AF254A}" dt="2026-08-26T15:38:48.262" v="683" actId="1076"/>
        <pc:sldMkLst>
          <pc:docMk/>
          <pc:sldMk cId="0" sldId="335"/>
        </pc:sldMkLst>
        <pc:spChg chg="mod">
          <ac:chgData name="Courtney Lessard" userId="25d13d23-6ec2-4afd-92f6-27ec5eef3a04" providerId="ADAL" clId="{49E8C542-8EC9-405A-A54B-EC0BA5AF254A}" dt="2026-08-26T15:36:03.916" v="671" actId="1076"/>
          <ac:spMkLst>
            <pc:docMk/>
            <pc:sldMk cId="0" sldId="335"/>
            <ac:spMk id="899" creationId="{00000000-0000-0000-0000-000000000000}"/>
          </ac:spMkLst>
        </pc:spChg>
        <pc:spChg chg="mod">
          <ac:chgData name="Courtney Lessard" userId="25d13d23-6ec2-4afd-92f6-27ec5eef3a04" providerId="ADAL" clId="{49E8C542-8EC9-405A-A54B-EC0BA5AF254A}" dt="2026-08-26T15:36:46.284" v="676" actId="1076"/>
          <ac:spMkLst>
            <pc:docMk/>
            <pc:sldMk cId="0" sldId="335"/>
            <ac:spMk id="901" creationId="{00000000-0000-0000-0000-000000000000}"/>
          </ac:spMkLst>
        </pc:spChg>
        <pc:spChg chg="mod">
          <ac:chgData name="Courtney Lessard" userId="25d13d23-6ec2-4afd-92f6-27ec5eef3a04" providerId="ADAL" clId="{49E8C542-8EC9-405A-A54B-EC0BA5AF254A}" dt="2026-08-26T15:38:48.262" v="683" actId="1076"/>
          <ac:spMkLst>
            <pc:docMk/>
            <pc:sldMk cId="0" sldId="335"/>
            <ac:spMk id="902" creationId="{00000000-0000-0000-0000-000000000000}"/>
          </ac:spMkLst>
        </pc:spChg>
        <pc:spChg chg="mod">
          <ac:chgData name="Courtney Lessard" userId="25d13d23-6ec2-4afd-92f6-27ec5eef3a04" providerId="ADAL" clId="{49E8C542-8EC9-405A-A54B-EC0BA5AF254A}" dt="2026-08-26T15:37:15.707" v="679" actId="27636"/>
          <ac:spMkLst>
            <pc:docMk/>
            <pc:sldMk cId="0" sldId="335"/>
            <ac:spMk id="905" creationId="{00000000-0000-0000-0000-000000000000}"/>
          </ac:spMkLst>
        </pc:spChg>
        <pc:spChg chg="mod">
          <ac:chgData name="Courtney Lessard" userId="25d13d23-6ec2-4afd-92f6-27ec5eef3a04" providerId="ADAL" clId="{49E8C542-8EC9-405A-A54B-EC0BA5AF254A}" dt="2026-08-26T15:36:49.658" v="677" actId="1076"/>
          <ac:spMkLst>
            <pc:docMk/>
            <pc:sldMk cId="0" sldId="335"/>
            <ac:spMk id="911" creationId="{00000000-0000-0000-0000-000000000000}"/>
          </ac:spMkLst>
        </pc:spChg>
      </pc:sldChg>
      <pc:sldChg chg="modSp mod">
        <pc:chgData name="Courtney Lessard" userId="25d13d23-6ec2-4afd-92f6-27ec5eef3a04" providerId="ADAL" clId="{49E8C542-8EC9-405A-A54B-EC0BA5AF254A}" dt="2026-08-26T15:47:32.340" v="711"/>
        <pc:sldMkLst>
          <pc:docMk/>
          <pc:sldMk cId="0" sldId="336"/>
        </pc:sldMkLst>
        <pc:spChg chg="mod">
          <ac:chgData name="Courtney Lessard" userId="25d13d23-6ec2-4afd-92f6-27ec5eef3a04" providerId="ADAL" clId="{49E8C542-8EC9-405A-A54B-EC0BA5AF254A}" dt="2026-08-26T15:46:35.054" v="694" actId="1076"/>
          <ac:spMkLst>
            <pc:docMk/>
            <pc:sldMk cId="0" sldId="336"/>
            <ac:spMk id="921" creationId="{00000000-0000-0000-0000-000000000000}"/>
          </ac:spMkLst>
        </pc:spChg>
        <pc:spChg chg="mod">
          <ac:chgData name="Courtney Lessard" userId="25d13d23-6ec2-4afd-92f6-27ec5eef3a04" providerId="ADAL" clId="{49E8C542-8EC9-405A-A54B-EC0BA5AF254A}" dt="2026-08-26T15:47:03.744" v="710" actId="1076"/>
          <ac:spMkLst>
            <pc:docMk/>
            <pc:sldMk cId="0" sldId="336"/>
            <ac:spMk id="922" creationId="{00000000-0000-0000-0000-000000000000}"/>
          </ac:spMkLst>
        </pc:spChg>
        <pc:spChg chg="mod">
          <ac:chgData name="Courtney Lessard" userId="25d13d23-6ec2-4afd-92f6-27ec5eef3a04" providerId="ADAL" clId="{49E8C542-8EC9-405A-A54B-EC0BA5AF254A}" dt="2026-08-26T15:47:32.340" v="711"/>
          <ac:spMkLst>
            <pc:docMk/>
            <pc:sldMk cId="0" sldId="336"/>
            <ac:spMk id="923" creationId="{00000000-0000-0000-0000-000000000000}"/>
          </ac:spMkLst>
        </pc:spChg>
      </pc:sldChg>
      <pc:sldChg chg="modSp mod">
        <pc:chgData name="Courtney Lessard" userId="25d13d23-6ec2-4afd-92f6-27ec5eef3a04" providerId="ADAL" clId="{49E8C542-8EC9-405A-A54B-EC0BA5AF254A}" dt="2026-08-26T15:50:05.104" v="724" actId="1076"/>
        <pc:sldMkLst>
          <pc:docMk/>
          <pc:sldMk cId="0" sldId="337"/>
        </pc:sldMkLst>
        <pc:spChg chg="mod">
          <ac:chgData name="Courtney Lessard" userId="25d13d23-6ec2-4afd-92f6-27ec5eef3a04" providerId="ADAL" clId="{49E8C542-8EC9-405A-A54B-EC0BA5AF254A}" dt="2026-08-26T15:48:48.468" v="714" actId="207"/>
          <ac:spMkLst>
            <pc:docMk/>
            <pc:sldMk cId="0" sldId="337"/>
            <ac:spMk id="931" creationId="{00000000-0000-0000-0000-000000000000}"/>
          </ac:spMkLst>
        </pc:spChg>
        <pc:spChg chg="mod">
          <ac:chgData name="Courtney Lessard" userId="25d13d23-6ec2-4afd-92f6-27ec5eef3a04" providerId="ADAL" clId="{49E8C542-8EC9-405A-A54B-EC0BA5AF254A}" dt="2026-08-26T15:50:05.104" v="724" actId="1076"/>
          <ac:spMkLst>
            <pc:docMk/>
            <pc:sldMk cId="0" sldId="337"/>
            <ac:spMk id="933" creationId="{00000000-0000-0000-0000-000000000000}"/>
          </ac:spMkLst>
        </pc:spChg>
      </pc:sldChg>
      <pc:sldChg chg="modSp mod">
        <pc:chgData name="Courtney Lessard" userId="25d13d23-6ec2-4afd-92f6-27ec5eef3a04" providerId="ADAL" clId="{49E8C542-8EC9-405A-A54B-EC0BA5AF254A}" dt="2026-08-26T15:57:57.787" v="764" actId="1076"/>
        <pc:sldMkLst>
          <pc:docMk/>
          <pc:sldMk cId="0" sldId="338"/>
        </pc:sldMkLst>
        <pc:spChg chg="mod">
          <ac:chgData name="Courtney Lessard" userId="25d13d23-6ec2-4afd-92f6-27ec5eef3a04" providerId="ADAL" clId="{49E8C542-8EC9-405A-A54B-EC0BA5AF254A}" dt="2026-08-26T15:53:09.787" v="747"/>
          <ac:spMkLst>
            <pc:docMk/>
            <pc:sldMk cId="0" sldId="338"/>
            <ac:spMk id="942" creationId="{00000000-0000-0000-0000-000000000000}"/>
          </ac:spMkLst>
        </pc:spChg>
        <pc:spChg chg="mod">
          <ac:chgData name="Courtney Lessard" userId="25d13d23-6ec2-4afd-92f6-27ec5eef3a04" providerId="ADAL" clId="{49E8C542-8EC9-405A-A54B-EC0BA5AF254A}" dt="2026-08-26T15:57:12.516" v="760" actId="1076"/>
          <ac:spMkLst>
            <pc:docMk/>
            <pc:sldMk cId="0" sldId="338"/>
            <ac:spMk id="944" creationId="{00000000-0000-0000-0000-000000000000}"/>
          </ac:spMkLst>
        </pc:spChg>
        <pc:spChg chg="mod">
          <ac:chgData name="Courtney Lessard" userId="25d13d23-6ec2-4afd-92f6-27ec5eef3a04" providerId="ADAL" clId="{49E8C542-8EC9-405A-A54B-EC0BA5AF254A}" dt="2026-08-26T15:56:57.466" v="756"/>
          <ac:spMkLst>
            <pc:docMk/>
            <pc:sldMk cId="0" sldId="338"/>
            <ac:spMk id="945" creationId="{00000000-0000-0000-0000-000000000000}"/>
          </ac:spMkLst>
        </pc:spChg>
        <pc:spChg chg="mod">
          <ac:chgData name="Courtney Lessard" userId="25d13d23-6ec2-4afd-92f6-27ec5eef3a04" providerId="ADAL" clId="{49E8C542-8EC9-405A-A54B-EC0BA5AF254A}" dt="2026-08-26T15:52:36.958" v="740" actId="1076"/>
          <ac:spMkLst>
            <pc:docMk/>
            <pc:sldMk cId="0" sldId="338"/>
            <ac:spMk id="946" creationId="{00000000-0000-0000-0000-000000000000}"/>
          </ac:spMkLst>
        </pc:spChg>
        <pc:spChg chg="mod">
          <ac:chgData name="Courtney Lessard" userId="25d13d23-6ec2-4afd-92f6-27ec5eef3a04" providerId="ADAL" clId="{49E8C542-8EC9-405A-A54B-EC0BA5AF254A}" dt="2026-08-26T15:51:17.450" v="729" actId="1076"/>
          <ac:spMkLst>
            <pc:docMk/>
            <pc:sldMk cId="0" sldId="338"/>
            <ac:spMk id="947" creationId="{00000000-0000-0000-0000-000000000000}"/>
          </ac:spMkLst>
        </pc:spChg>
        <pc:spChg chg="mod">
          <ac:chgData name="Courtney Lessard" userId="25d13d23-6ec2-4afd-92f6-27ec5eef3a04" providerId="ADAL" clId="{49E8C542-8EC9-405A-A54B-EC0BA5AF254A}" dt="2026-08-26T15:57:57.787" v="764" actId="1076"/>
          <ac:spMkLst>
            <pc:docMk/>
            <pc:sldMk cId="0" sldId="338"/>
            <ac:spMk id="948" creationId="{00000000-0000-0000-0000-000000000000}"/>
          </ac:spMkLst>
        </pc:spChg>
        <pc:grpChg chg="mod">
          <ac:chgData name="Courtney Lessard" userId="25d13d23-6ec2-4afd-92f6-27ec5eef3a04" providerId="ADAL" clId="{49E8C542-8EC9-405A-A54B-EC0BA5AF254A}" dt="2026-08-26T15:56:57.466" v="756"/>
          <ac:grpSpMkLst>
            <pc:docMk/>
            <pc:sldMk cId="0" sldId="338"/>
            <ac:grpSpMk id="943" creationId="{00000000-0000-0000-0000-000000000000}"/>
          </ac:grpSpMkLst>
        </pc:grpChg>
        <pc:picChg chg="mod">
          <ac:chgData name="Courtney Lessard" userId="25d13d23-6ec2-4afd-92f6-27ec5eef3a04" providerId="ADAL" clId="{49E8C542-8EC9-405A-A54B-EC0BA5AF254A}" dt="2026-08-26T15:57:02.395" v="759" actId="1076"/>
          <ac:picMkLst>
            <pc:docMk/>
            <pc:sldMk cId="0" sldId="338"/>
            <ac:picMk id="941" creationId="{00000000-0000-0000-0000-000000000000}"/>
          </ac:picMkLst>
        </pc:picChg>
      </pc:sldChg>
      <pc:sldChg chg="modSp mod">
        <pc:chgData name="Courtney Lessard" userId="25d13d23-6ec2-4afd-92f6-27ec5eef3a04" providerId="ADAL" clId="{49E8C542-8EC9-405A-A54B-EC0BA5AF254A}" dt="2026-08-26T16:01:38.349" v="789" actId="1076"/>
        <pc:sldMkLst>
          <pc:docMk/>
          <pc:sldMk cId="0" sldId="339"/>
        </pc:sldMkLst>
        <pc:spChg chg="mod">
          <ac:chgData name="Courtney Lessard" userId="25d13d23-6ec2-4afd-92f6-27ec5eef3a04" providerId="ADAL" clId="{49E8C542-8EC9-405A-A54B-EC0BA5AF254A}" dt="2026-08-26T15:58:49.567" v="771" actId="1076"/>
          <ac:spMkLst>
            <pc:docMk/>
            <pc:sldMk cId="0" sldId="339"/>
            <ac:spMk id="954" creationId="{00000000-0000-0000-0000-000000000000}"/>
          </ac:spMkLst>
        </pc:spChg>
        <pc:spChg chg="mod">
          <ac:chgData name="Courtney Lessard" userId="25d13d23-6ec2-4afd-92f6-27ec5eef3a04" providerId="ADAL" clId="{49E8C542-8EC9-405A-A54B-EC0BA5AF254A}" dt="2026-08-26T16:01:38.349" v="789" actId="1076"/>
          <ac:spMkLst>
            <pc:docMk/>
            <pc:sldMk cId="0" sldId="339"/>
            <ac:spMk id="955" creationId="{00000000-0000-0000-0000-000000000000}"/>
          </ac:spMkLst>
        </pc:spChg>
      </pc:sldChg>
      <pc:sldChg chg="modSp mod">
        <pc:chgData name="Courtney Lessard" userId="25d13d23-6ec2-4afd-92f6-27ec5eef3a04" providerId="ADAL" clId="{49E8C542-8EC9-405A-A54B-EC0BA5AF254A}" dt="2026-08-26T16:04:44.938" v="818" actId="1076"/>
        <pc:sldMkLst>
          <pc:docMk/>
          <pc:sldMk cId="0" sldId="340"/>
        </pc:sldMkLst>
        <pc:spChg chg="mod">
          <ac:chgData name="Courtney Lessard" userId="25d13d23-6ec2-4afd-92f6-27ec5eef3a04" providerId="ADAL" clId="{49E8C542-8EC9-405A-A54B-EC0BA5AF254A}" dt="2026-08-26T16:02:21.520" v="792" actId="207"/>
          <ac:spMkLst>
            <pc:docMk/>
            <pc:sldMk cId="0" sldId="340"/>
            <ac:spMk id="963" creationId="{00000000-0000-0000-0000-000000000000}"/>
          </ac:spMkLst>
        </pc:spChg>
        <pc:spChg chg="mod">
          <ac:chgData name="Courtney Lessard" userId="25d13d23-6ec2-4afd-92f6-27ec5eef3a04" providerId="ADAL" clId="{49E8C542-8EC9-405A-A54B-EC0BA5AF254A}" dt="2026-08-26T16:04:42.586" v="817" actId="1076"/>
          <ac:spMkLst>
            <pc:docMk/>
            <pc:sldMk cId="0" sldId="340"/>
            <ac:spMk id="964" creationId="{00000000-0000-0000-0000-000000000000}"/>
          </ac:spMkLst>
        </pc:spChg>
        <pc:spChg chg="mod">
          <ac:chgData name="Courtney Lessard" userId="25d13d23-6ec2-4afd-92f6-27ec5eef3a04" providerId="ADAL" clId="{49E8C542-8EC9-405A-A54B-EC0BA5AF254A}" dt="2026-08-26T16:04:44.938" v="818" actId="1076"/>
          <ac:spMkLst>
            <pc:docMk/>
            <pc:sldMk cId="0" sldId="340"/>
            <ac:spMk id="965" creationId="{00000000-0000-0000-0000-000000000000}"/>
          </ac:spMkLst>
        </pc:spChg>
      </pc:sldChg>
      <pc:sldChg chg="modSp mod">
        <pc:chgData name="Courtney Lessard" userId="25d13d23-6ec2-4afd-92f6-27ec5eef3a04" providerId="ADAL" clId="{49E8C542-8EC9-405A-A54B-EC0BA5AF254A}" dt="2026-08-26T16:07:36.467" v="837" actId="1076"/>
        <pc:sldMkLst>
          <pc:docMk/>
          <pc:sldMk cId="0" sldId="341"/>
        </pc:sldMkLst>
        <pc:spChg chg="mod">
          <ac:chgData name="Courtney Lessard" userId="25d13d23-6ec2-4afd-92f6-27ec5eef3a04" providerId="ADAL" clId="{49E8C542-8EC9-405A-A54B-EC0BA5AF254A}" dt="2026-08-26T16:05:52.275" v="821" actId="207"/>
          <ac:spMkLst>
            <pc:docMk/>
            <pc:sldMk cId="0" sldId="341"/>
            <ac:spMk id="974" creationId="{00000000-0000-0000-0000-000000000000}"/>
          </ac:spMkLst>
        </pc:spChg>
        <pc:spChg chg="mod">
          <ac:chgData name="Courtney Lessard" userId="25d13d23-6ec2-4afd-92f6-27ec5eef3a04" providerId="ADAL" clId="{49E8C542-8EC9-405A-A54B-EC0BA5AF254A}" dt="2026-08-26T16:06:51.458" v="832" actId="1076"/>
          <ac:spMkLst>
            <pc:docMk/>
            <pc:sldMk cId="0" sldId="341"/>
            <ac:spMk id="975" creationId="{00000000-0000-0000-0000-000000000000}"/>
          </ac:spMkLst>
        </pc:spChg>
        <pc:spChg chg="mod">
          <ac:chgData name="Courtney Lessard" userId="25d13d23-6ec2-4afd-92f6-27ec5eef3a04" providerId="ADAL" clId="{49E8C542-8EC9-405A-A54B-EC0BA5AF254A}" dt="2026-08-26T16:07:36.467" v="837" actId="1076"/>
          <ac:spMkLst>
            <pc:docMk/>
            <pc:sldMk cId="0" sldId="341"/>
            <ac:spMk id="976" creationId="{00000000-0000-0000-0000-000000000000}"/>
          </ac:spMkLst>
        </pc:spChg>
      </pc:sldChg>
      <pc:sldChg chg="modSp mod">
        <pc:chgData name="Courtney Lessard" userId="25d13d23-6ec2-4afd-92f6-27ec5eef3a04" providerId="ADAL" clId="{49E8C542-8EC9-405A-A54B-EC0BA5AF254A}" dt="2026-08-26T16:14:21.504" v="869"/>
        <pc:sldMkLst>
          <pc:docMk/>
          <pc:sldMk cId="0" sldId="342"/>
        </pc:sldMkLst>
        <pc:spChg chg="mod">
          <ac:chgData name="Courtney Lessard" userId="25d13d23-6ec2-4afd-92f6-27ec5eef3a04" providerId="ADAL" clId="{49E8C542-8EC9-405A-A54B-EC0BA5AF254A}" dt="2026-08-26T16:12:11.511" v="857"/>
          <ac:spMkLst>
            <pc:docMk/>
            <pc:sldMk cId="0" sldId="342"/>
            <ac:spMk id="984" creationId="{00000000-0000-0000-0000-000000000000}"/>
          </ac:spMkLst>
        </pc:spChg>
        <pc:spChg chg="mod">
          <ac:chgData name="Courtney Lessard" userId="25d13d23-6ec2-4afd-92f6-27ec5eef3a04" providerId="ADAL" clId="{49E8C542-8EC9-405A-A54B-EC0BA5AF254A}" dt="2026-08-26T16:12:46.045" v="860"/>
          <ac:spMkLst>
            <pc:docMk/>
            <pc:sldMk cId="0" sldId="342"/>
            <ac:spMk id="985" creationId="{00000000-0000-0000-0000-000000000000}"/>
          </ac:spMkLst>
        </pc:spChg>
        <pc:spChg chg="mod">
          <ac:chgData name="Courtney Lessard" userId="25d13d23-6ec2-4afd-92f6-27ec5eef3a04" providerId="ADAL" clId="{49E8C542-8EC9-405A-A54B-EC0BA5AF254A}" dt="2026-08-26T16:13:50.389" v="865" actId="404"/>
          <ac:spMkLst>
            <pc:docMk/>
            <pc:sldMk cId="0" sldId="342"/>
            <ac:spMk id="986" creationId="{00000000-0000-0000-0000-000000000000}"/>
          </ac:spMkLst>
        </pc:spChg>
        <pc:spChg chg="mod">
          <ac:chgData name="Courtney Lessard" userId="25d13d23-6ec2-4afd-92f6-27ec5eef3a04" providerId="ADAL" clId="{49E8C542-8EC9-405A-A54B-EC0BA5AF254A}" dt="2026-08-26T16:14:21.504" v="869"/>
          <ac:spMkLst>
            <pc:docMk/>
            <pc:sldMk cId="0" sldId="342"/>
            <ac:spMk id="987" creationId="{00000000-0000-0000-0000-000000000000}"/>
          </ac:spMkLst>
        </pc:spChg>
        <pc:spChg chg="mod">
          <ac:chgData name="Courtney Lessard" userId="25d13d23-6ec2-4afd-92f6-27ec5eef3a04" providerId="ADAL" clId="{49E8C542-8EC9-405A-A54B-EC0BA5AF254A}" dt="2026-08-26T16:10:54.200" v="850" actId="403"/>
          <ac:spMkLst>
            <pc:docMk/>
            <pc:sldMk cId="0" sldId="342"/>
            <ac:spMk id="988" creationId="{00000000-0000-0000-0000-000000000000}"/>
          </ac:spMkLst>
        </pc:spChg>
      </pc:sldChg>
      <pc:sldChg chg="modSp mod">
        <pc:chgData name="Courtney Lessard" userId="25d13d23-6ec2-4afd-92f6-27ec5eef3a04" providerId="ADAL" clId="{49E8C542-8EC9-405A-A54B-EC0BA5AF254A}" dt="2026-08-26T16:15:26.387" v="880"/>
        <pc:sldMkLst>
          <pc:docMk/>
          <pc:sldMk cId="0" sldId="343"/>
        </pc:sldMkLst>
        <pc:spChg chg="mod">
          <ac:chgData name="Courtney Lessard" userId="25d13d23-6ec2-4afd-92f6-27ec5eef3a04" providerId="ADAL" clId="{49E8C542-8EC9-405A-A54B-EC0BA5AF254A}" dt="2026-08-26T16:14:56.668" v="874" actId="207"/>
          <ac:spMkLst>
            <pc:docMk/>
            <pc:sldMk cId="0" sldId="343"/>
            <ac:spMk id="994" creationId="{00000000-0000-0000-0000-000000000000}"/>
          </ac:spMkLst>
        </pc:spChg>
        <pc:spChg chg="mod">
          <ac:chgData name="Courtney Lessard" userId="25d13d23-6ec2-4afd-92f6-27ec5eef3a04" providerId="ADAL" clId="{49E8C542-8EC9-405A-A54B-EC0BA5AF254A}" dt="2026-08-26T16:15:26.387" v="880"/>
          <ac:spMkLst>
            <pc:docMk/>
            <pc:sldMk cId="0" sldId="343"/>
            <ac:spMk id="995" creationId="{00000000-0000-0000-0000-000000000000}"/>
          </ac:spMkLst>
        </pc:spChg>
      </pc:sldChg>
      <pc:sldChg chg="modSp mod">
        <pc:chgData name="Courtney Lessard" userId="25d13d23-6ec2-4afd-92f6-27ec5eef3a04" providerId="ADAL" clId="{49E8C542-8EC9-405A-A54B-EC0BA5AF254A}" dt="2026-08-26T16:16:17.956" v="884" actId="1076"/>
        <pc:sldMkLst>
          <pc:docMk/>
          <pc:sldMk cId="0" sldId="344"/>
        </pc:sldMkLst>
        <pc:spChg chg="mod">
          <ac:chgData name="Courtney Lessard" userId="25d13d23-6ec2-4afd-92f6-27ec5eef3a04" providerId="ADAL" clId="{49E8C542-8EC9-405A-A54B-EC0BA5AF254A}" dt="2026-08-26T16:16:17.956" v="884" actId="1076"/>
          <ac:spMkLst>
            <pc:docMk/>
            <pc:sldMk cId="0" sldId="344"/>
            <ac:spMk id="1003" creationId="{00000000-0000-0000-0000-000000000000}"/>
          </ac:spMkLst>
        </pc:spChg>
      </pc:sldChg>
      <pc:sldChg chg="modSp mod">
        <pc:chgData name="Courtney Lessard" userId="25d13d23-6ec2-4afd-92f6-27ec5eef3a04" providerId="ADAL" clId="{49E8C542-8EC9-405A-A54B-EC0BA5AF254A}" dt="2026-08-26T16:17:51.118" v="905" actId="1076"/>
        <pc:sldMkLst>
          <pc:docMk/>
          <pc:sldMk cId="0" sldId="345"/>
        </pc:sldMkLst>
        <pc:spChg chg="mod">
          <ac:chgData name="Courtney Lessard" userId="25d13d23-6ec2-4afd-92f6-27ec5eef3a04" providerId="ADAL" clId="{49E8C542-8EC9-405A-A54B-EC0BA5AF254A}" dt="2026-08-26T16:16:53.821" v="889" actId="207"/>
          <ac:spMkLst>
            <pc:docMk/>
            <pc:sldMk cId="0" sldId="345"/>
            <ac:spMk id="1010" creationId="{00000000-0000-0000-0000-000000000000}"/>
          </ac:spMkLst>
        </pc:spChg>
        <pc:spChg chg="mod">
          <ac:chgData name="Courtney Lessard" userId="25d13d23-6ec2-4afd-92f6-27ec5eef3a04" providerId="ADAL" clId="{49E8C542-8EC9-405A-A54B-EC0BA5AF254A}" dt="2026-08-26T16:17:51.118" v="905" actId="1076"/>
          <ac:spMkLst>
            <pc:docMk/>
            <pc:sldMk cId="0" sldId="345"/>
            <ac:spMk id="1011" creationId="{00000000-0000-0000-0000-000000000000}"/>
          </ac:spMkLst>
        </pc:spChg>
        <pc:spChg chg="mod">
          <ac:chgData name="Courtney Lessard" userId="25d13d23-6ec2-4afd-92f6-27ec5eef3a04" providerId="ADAL" clId="{49E8C542-8EC9-405A-A54B-EC0BA5AF254A}" dt="2026-08-26T16:17:51.118" v="905" actId="1076"/>
          <ac:spMkLst>
            <pc:docMk/>
            <pc:sldMk cId="0" sldId="345"/>
            <ac:spMk id="1015" creationId="{00000000-0000-0000-0000-000000000000}"/>
          </ac:spMkLst>
        </pc:spChg>
      </pc:sldChg>
      <pc:sldChg chg="del">
        <pc:chgData name="Courtney Lessard" userId="25d13d23-6ec2-4afd-92f6-27ec5eef3a04" providerId="ADAL" clId="{49E8C542-8EC9-405A-A54B-EC0BA5AF254A}" dt="2026-08-26T17:08:23.705" v="1090" actId="47"/>
        <pc:sldMkLst>
          <pc:docMk/>
          <pc:sldMk cId="0" sldId="346"/>
        </pc:sldMkLst>
      </pc:sldChg>
      <pc:sldChg chg="modSp mod">
        <pc:chgData name="Courtney Lessard" userId="25d13d23-6ec2-4afd-92f6-27ec5eef3a04" providerId="ADAL" clId="{49E8C542-8EC9-405A-A54B-EC0BA5AF254A}" dt="2026-08-26T16:24:57.059" v="919"/>
        <pc:sldMkLst>
          <pc:docMk/>
          <pc:sldMk cId="0" sldId="347"/>
        </pc:sldMkLst>
        <pc:spChg chg="mod">
          <ac:chgData name="Courtney Lessard" userId="25d13d23-6ec2-4afd-92f6-27ec5eef3a04" providerId="ADAL" clId="{49E8C542-8EC9-405A-A54B-EC0BA5AF254A}" dt="2026-08-26T16:23:48.689" v="913" actId="207"/>
          <ac:spMkLst>
            <pc:docMk/>
            <pc:sldMk cId="0" sldId="347"/>
            <ac:spMk id="1027" creationId="{00000000-0000-0000-0000-000000000000}"/>
          </ac:spMkLst>
        </pc:spChg>
        <pc:spChg chg="mod">
          <ac:chgData name="Courtney Lessard" userId="25d13d23-6ec2-4afd-92f6-27ec5eef3a04" providerId="ADAL" clId="{49E8C542-8EC9-405A-A54B-EC0BA5AF254A}" dt="2026-08-26T16:24:26.053" v="915"/>
          <ac:spMkLst>
            <pc:docMk/>
            <pc:sldMk cId="0" sldId="347"/>
            <ac:spMk id="1028" creationId="{00000000-0000-0000-0000-000000000000}"/>
          </ac:spMkLst>
        </pc:spChg>
        <pc:spChg chg="mod">
          <ac:chgData name="Courtney Lessard" userId="25d13d23-6ec2-4afd-92f6-27ec5eef3a04" providerId="ADAL" clId="{49E8C542-8EC9-405A-A54B-EC0BA5AF254A}" dt="2026-08-26T16:24:40.184" v="917"/>
          <ac:spMkLst>
            <pc:docMk/>
            <pc:sldMk cId="0" sldId="347"/>
            <ac:spMk id="1029" creationId="{00000000-0000-0000-0000-000000000000}"/>
          </ac:spMkLst>
        </pc:spChg>
        <pc:spChg chg="mod">
          <ac:chgData name="Courtney Lessard" userId="25d13d23-6ec2-4afd-92f6-27ec5eef3a04" providerId="ADAL" clId="{49E8C542-8EC9-405A-A54B-EC0BA5AF254A}" dt="2026-08-26T16:24:57.059" v="919"/>
          <ac:spMkLst>
            <pc:docMk/>
            <pc:sldMk cId="0" sldId="347"/>
            <ac:spMk id="1030" creationId="{00000000-0000-0000-0000-000000000000}"/>
          </ac:spMkLst>
        </pc:spChg>
      </pc:sldChg>
      <pc:sldChg chg="addSp modSp mod">
        <pc:chgData name="Courtney Lessard" userId="25d13d23-6ec2-4afd-92f6-27ec5eef3a04" providerId="ADAL" clId="{49E8C542-8EC9-405A-A54B-EC0BA5AF254A}" dt="2026-08-26T16:27:23.984" v="940" actId="1076"/>
        <pc:sldMkLst>
          <pc:docMk/>
          <pc:sldMk cId="0" sldId="348"/>
        </pc:sldMkLst>
        <pc:spChg chg="add mod">
          <ac:chgData name="Courtney Lessard" userId="25d13d23-6ec2-4afd-92f6-27ec5eef3a04" providerId="ADAL" clId="{49E8C542-8EC9-405A-A54B-EC0BA5AF254A}" dt="2026-08-26T16:27:17.028" v="938" actId="1076"/>
          <ac:spMkLst>
            <pc:docMk/>
            <pc:sldMk cId="0" sldId="348"/>
            <ac:spMk id="3" creationId="{81CFDF0F-2C76-BD21-286D-1655EB1B7646}"/>
          </ac:spMkLst>
        </pc:spChg>
        <pc:spChg chg="add mod">
          <ac:chgData name="Courtney Lessard" userId="25d13d23-6ec2-4afd-92f6-27ec5eef3a04" providerId="ADAL" clId="{49E8C542-8EC9-405A-A54B-EC0BA5AF254A}" dt="2026-08-26T16:27:23.984" v="940" actId="1076"/>
          <ac:spMkLst>
            <pc:docMk/>
            <pc:sldMk cId="0" sldId="348"/>
            <ac:spMk id="5" creationId="{60C9C4DD-07A9-B067-8120-9F9B552A0E9B}"/>
          </ac:spMkLst>
        </pc:spChg>
        <pc:spChg chg="mod">
          <ac:chgData name="Courtney Lessard" userId="25d13d23-6ec2-4afd-92f6-27ec5eef3a04" providerId="ADAL" clId="{49E8C542-8EC9-405A-A54B-EC0BA5AF254A}" dt="2026-08-26T16:25:32.040" v="922"/>
          <ac:spMkLst>
            <pc:docMk/>
            <pc:sldMk cId="0" sldId="348"/>
            <ac:spMk id="1049" creationId="{00000000-0000-0000-0000-000000000000}"/>
          </ac:spMkLst>
        </pc:spChg>
      </pc:sldChg>
      <pc:sldChg chg="addSp delSp modSp mod">
        <pc:chgData name="Courtney Lessard" userId="25d13d23-6ec2-4afd-92f6-27ec5eef3a04" providerId="ADAL" clId="{49E8C542-8EC9-405A-A54B-EC0BA5AF254A}" dt="2026-08-26T16:29:58.564" v="970" actId="1076"/>
        <pc:sldMkLst>
          <pc:docMk/>
          <pc:sldMk cId="0" sldId="349"/>
        </pc:sldMkLst>
        <pc:spChg chg="add del mod">
          <ac:chgData name="Courtney Lessard" userId="25d13d23-6ec2-4afd-92f6-27ec5eef3a04" providerId="ADAL" clId="{49E8C542-8EC9-405A-A54B-EC0BA5AF254A}" dt="2026-08-26T16:28:47.026" v="960" actId="478"/>
          <ac:spMkLst>
            <pc:docMk/>
            <pc:sldMk cId="0" sldId="349"/>
            <ac:spMk id="3" creationId="{E13CD95B-E728-9B4E-D33D-6FA5DE25C65F}"/>
          </ac:spMkLst>
        </pc:spChg>
        <pc:spChg chg="add mod">
          <ac:chgData name="Courtney Lessard" userId="25d13d23-6ec2-4afd-92f6-27ec5eef3a04" providerId="ADAL" clId="{49E8C542-8EC9-405A-A54B-EC0BA5AF254A}" dt="2026-08-26T16:28:50.195" v="961" actId="1076"/>
          <ac:spMkLst>
            <pc:docMk/>
            <pc:sldMk cId="0" sldId="349"/>
            <ac:spMk id="4" creationId="{16669DDA-70E9-7E52-44FA-023C58EA7D01}"/>
          </ac:spMkLst>
        </pc:spChg>
        <pc:spChg chg="mod">
          <ac:chgData name="Courtney Lessard" userId="25d13d23-6ec2-4afd-92f6-27ec5eef3a04" providerId="ADAL" clId="{49E8C542-8EC9-405A-A54B-EC0BA5AF254A}" dt="2026-08-26T16:29:58.564" v="970" actId="1076"/>
          <ac:spMkLst>
            <pc:docMk/>
            <pc:sldMk cId="0" sldId="349"/>
            <ac:spMk id="1058" creationId="{00000000-0000-0000-0000-000000000000}"/>
          </ac:spMkLst>
        </pc:spChg>
        <pc:picChg chg="del mod">
          <ac:chgData name="Courtney Lessard" userId="25d13d23-6ec2-4afd-92f6-27ec5eef3a04" providerId="ADAL" clId="{49E8C542-8EC9-405A-A54B-EC0BA5AF254A}" dt="2026-08-26T16:28:13.265" v="949" actId="478"/>
          <ac:picMkLst>
            <pc:docMk/>
            <pc:sldMk cId="0" sldId="349"/>
            <ac:picMk id="1057" creationId="{00000000-0000-0000-0000-000000000000}"/>
          </ac:picMkLst>
        </pc:picChg>
        <pc:picChg chg="mod">
          <ac:chgData name="Courtney Lessard" userId="25d13d23-6ec2-4afd-92f6-27ec5eef3a04" providerId="ADAL" clId="{49E8C542-8EC9-405A-A54B-EC0BA5AF254A}" dt="2026-08-26T16:28:25.848" v="956" actId="1076"/>
          <ac:picMkLst>
            <pc:docMk/>
            <pc:sldMk cId="0" sldId="349"/>
            <ac:picMk id="1060" creationId="{00000000-0000-0000-0000-000000000000}"/>
          </ac:picMkLst>
        </pc:picChg>
      </pc:sldChg>
      <pc:sldChg chg="addSp delSp modSp mod">
        <pc:chgData name="Courtney Lessard" userId="25d13d23-6ec2-4afd-92f6-27ec5eef3a04" providerId="ADAL" clId="{49E8C542-8EC9-405A-A54B-EC0BA5AF254A}" dt="2026-08-26T16:33:05.653" v="987" actId="20577"/>
        <pc:sldMkLst>
          <pc:docMk/>
          <pc:sldMk cId="0" sldId="350"/>
        </pc:sldMkLst>
        <pc:spChg chg="add">
          <ac:chgData name="Courtney Lessard" userId="25d13d23-6ec2-4afd-92f6-27ec5eef3a04" providerId="ADAL" clId="{49E8C542-8EC9-405A-A54B-EC0BA5AF254A}" dt="2026-08-26T16:31:21.641" v="973" actId="22"/>
          <ac:spMkLst>
            <pc:docMk/>
            <pc:sldMk cId="0" sldId="350"/>
            <ac:spMk id="3" creationId="{94F00D84-CEEA-E81D-346F-4052489C8A1F}"/>
          </ac:spMkLst>
        </pc:spChg>
        <pc:spChg chg="mod">
          <ac:chgData name="Courtney Lessard" userId="25d13d23-6ec2-4afd-92f6-27ec5eef3a04" providerId="ADAL" clId="{49E8C542-8EC9-405A-A54B-EC0BA5AF254A}" dt="2026-08-26T16:31:46.077" v="976" actId="1076"/>
          <ac:spMkLst>
            <pc:docMk/>
            <pc:sldMk cId="0" sldId="350"/>
            <ac:spMk id="1070" creationId="{00000000-0000-0000-0000-000000000000}"/>
          </ac:spMkLst>
        </pc:spChg>
        <pc:spChg chg="mod">
          <ac:chgData name="Courtney Lessard" userId="25d13d23-6ec2-4afd-92f6-27ec5eef3a04" providerId="ADAL" clId="{49E8C542-8EC9-405A-A54B-EC0BA5AF254A}" dt="2026-08-26T16:32:34.198" v="979" actId="20577"/>
          <ac:spMkLst>
            <pc:docMk/>
            <pc:sldMk cId="0" sldId="350"/>
            <ac:spMk id="1071" creationId="{00000000-0000-0000-0000-000000000000}"/>
          </ac:spMkLst>
        </pc:spChg>
        <pc:spChg chg="mod">
          <ac:chgData name="Courtney Lessard" userId="25d13d23-6ec2-4afd-92f6-27ec5eef3a04" providerId="ADAL" clId="{49E8C542-8EC9-405A-A54B-EC0BA5AF254A}" dt="2026-08-26T16:32:49.012" v="982" actId="20577"/>
          <ac:spMkLst>
            <pc:docMk/>
            <pc:sldMk cId="0" sldId="350"/>
            <ac:spMk id="1072" creationId="{00000000-0000-0000-0000-000000000000}"/>
          </ac:spMkLst>
        </pc:spChg>
        <pc:spChg chg="mod">
          <ac:chgData name="Courtney Lessard" userId="25d13d23-6ec2-4afd-92f6-27ec5eef3a04" providerId="ADAL" clId="{49E8C542-8EC9-405A-A54B-EC0BA5AF254A}" dt="2026-08-26T16:33:05.653" v="987" actId="20577"/>
          <ac:spMkLst>
            <pc:docMk/>
            <pc:sldMk cId="0" sldId="350"/>
            <ac:spMk id="1073" creationId="{00000000-0000-0000-0000-000000000000}"/>
          </ac:spMkLst>
        </pc:spChg>
        <pc:picChg chg="del">
          <ac:chgData name="Courtney Lessard" userId="25d13d23-6ec2-4afd-92f6-27ec5eef3a04" providerId="ADAL" clId="{49E8C542-8EC9-405A-A54B-EC0BA5AF254A}" dt="2026-08-26T16:31:21.184" v="972" actId="478"/>
          <ac:picMkLst>
            <pc:docMk/>
            <pc:sldMk cId="0" sldId="350"/>
            <ac:picMk id="1066" creationId="{00000000-0000-0000-0000-000000000000}"/>
          </ac:picMkLst>
        </pc:picChg>
      </pc:sldChg>
      <pc:sldChg chg="addSp delSp modSp mod">
        <pc:chgData name="Courtney Lessard" userId="25d13d23-6ec2-4afd-92f6-27ec5eef3a04" providerId="ADAL" clId="{49E8C542-8EC9-405A-A54B-EC0BA5AF254A}" dt="2026-08-26T16:39:28.637" v="1012"/>
        <pc:sldMkLst>
          <pc:docMk/>
          <pc:sldMk cId="0" sldId="351"/>
        </pc:sldMkLst>
        <pc:picChg chg="add del mod">
          <ac:chgData name="Courtney Lessard" userId="25d13d23-6ec2-4afd-92f6-27ec5eef3a04" providerId="ADAL" clId="{49E8C542-8EC9-405A-A54B-EC0BA5AF254A}" dt="2026-08-26T16:39:26.358" v="1010" actId="478"/>
          <ac:picMkLst>
            <pc:docMk/>
            <pc:sldMk cId="0" sldId="351"/>
            <ac:picMk id="3" creationId="{3646168E-92A3-D452-5EF1-C257EE0BF323}"/>
          </ac:picMkLst>
        </pc:picChg>
        <pc:picChg chg="add mod">
          <ac:chgData name="Courtney Lessard" userId="25d13d23-6ec2-4afd-92f6-27ec5eef3a04" providerId="ADAL" clId="{49E8C542-8EC9-405A-A54B-EC0BA5AF254A}" dt="2026-08-26T16:39:28.637" v="1012"/>
          <ac:picMkLst>
            <pc:docMk/>
            <pc:sldMk cId="0" sldId="351"/>
            <ac:picMk id="5" creationId="{B62548BB-3EBD-F4A4-C3EA-A4952BC4EA1C}"/>
          </ac:picMkLst>
        </pc:picChg>
        <pc:picChg chg="mod">
          <ac:chgData name="Courtney Lessard" userId="25d13d23-6ec2-4afd-92f6-27ec5eef3a04" providerId="ADAL" clId="{49E8C542-8EC9-405A-A54B-EC0BA5AF254A}" dt="2026-08-26T16:36:20.477" v="992" actId="1076"/>
          <ac:picMkLst>
            <pc:docMk/>
            <pc:sldMk cId="0" sldId="351"/>
            <ac:picMk id="1081" creationId="{00000000-0000-0000-0000-000000000000}"/>
          </ac:picMkLst>
        </pc:picChg>
      </pc:sldChg>
      <pc:sldChg chg="addSp delSp modSp mod">
        <pc:chgData name="Courtney Lessard" userId="25d13d23-6ec2-4afd-92f6-27ec5eef3a04" providerId="ADAL" clId="{49E8C542-8EC9-405A-A54B-EC0BA5AF254A}" dt="2026-08-26T16:39:41.505" v="1015"/>
        <pc:sldMkLst>
          <pc:docMk/>
          <pc:sldMk cId="0" sldId="352"/>
        </pc:sldMkLst>
        <pc:picChg chg="add del mod">
          <ac:chgData name="Courtney Lessard" userId="25d13d23-6ec2-4afd-92f6-27ec5eef3a04" providerId="ADAL" clId="{49E8C542-8EC9-405A-A54B-EC0BA5AF254A}" dt="2026-08-26T16:39:39.450" v="1013" actId="478"/>
          <ac:picMkLst>
            <pc:docMk/>
            <pc:sldMk cId="0" sldId="352"/>
            <ac:picMk id="3" creationId="{8908D394-3701-736D-DB62-31E501C36F69}"/>
          </ac:picMkLst>
        </pc:picChg>
        <pc:picChg chg="add mod">
          <ac:chgData name="Courtney Lessard" userId="25d13d23-6ec2-4afd-92f6-27ec5eef3a04" providerId="ADAL" clId="{49E8C542-8EC9-405A-A54B-EC0BA5AF254A}" dt="2026-08-26T16:39:41.505" v="1015"/>
          <ac:picMkLst>
            <pc:docMk/>
            <pc:sldMk cId="0" sldId="352"/>
            <ac:picMk id="5" creationId="{72E8CF1C-E105-854E-90D4-845C6D363E40}"/>
          </ac:picMkLst>
        </pc:picChg>
      </pc:sldChg>
      <pc:sldChg chg="addSp modSp mod">
        <pc:chgData name="Courtney Lessard" userId="25d13d23-6ec2-4afd-92f6-27ec5eef3a04" providerId="ADAL" clId="{49E8C542-8EC9-405A-A54B-EC0BA5AF254A}" dt="2026-08-26T16:39:55.984" v="1019" actId="1076"/>
        <pc:sldMkLst>
          <pc:docMk/>
          <pc:sldMk cId="0" sldId="353"/>
        </pc:sldMkLst>
        <pc:picChg chg="add mod">
          <ac:chgData name="Courtney Lessard" userId="25d13d23-6ec2-4afd-92f6-27ec5eef3a04" providerId="ADAL" clId="{49E8C542-8EC9-405A-A54B-EC0BA5AF254A}" dt="2026-08-26T16:39:55.984" v="1019" actId="1076"/>
          <ac:picMkLst>
            <pc:docMk/>
            <pc:sldMk cId="0" sldId="353"/>
            <ac:picMk id="3" creationId="{26DEBDC0-A3D9-2120-1292-423D950286AD}"/>
          </ac:picMkLst>
        </pc:picChg>
      </pc:sldChg>
      <pc:sldChg chg="addSp modSp mod">
        <pc:chgData name="Courtney Lessard" userId="25d13d23-6ec2-4afd-92f6-27ec5eef3a04" providerId="ADAL" clId="{49E8C542-8EC9-405A-A54B-EC0BA5AF254A}" dt="2026-08-26T16:40:10.589" v="1023" actId="1076"/>
        <pc:sldMkLst>
          <pc:docMk/>
          <pc:sldMk cId="0" sldId="354"/>
        </pc:sldMkLst>
        <pc:picChg chg="add mod">
          <ac:chgData name="Courtney Lessard" userId="25d13d23-6ec2-4afd-92f6-27ec5eef3a04" providerId="ADAL" clId="{49E8C542-8EC9-405A-A54B-EC0BA5AF254A}" dt="2026-08-26T16:40:10.589" v="1023" actId="1076"/>
          <ac:picMkLst>
            <pc:docMk/>
            <pc:sldMk cId="0" sldId="354"/>
            <ac:picMk id="3" creationId="{D4613105-F974-D7B1-B922-991D1CADA4B3}"/>
          </ac:picMkLst>
        </pc:picChg>
      </pc:sldChg>
      <pc:sldChg chg="del">
        <pc:chgData name="Courtney Lessard" userId="25d13d23-6ec2-4afd-92f6-27ec5eef3a04" providerId="ADAL" clId="{49E8C542-8EC9-405A-A54B-EC0BA5AF254A}" dt="2026-08-26T16:40:43.635" v="1026" actId="47"/>
        <pc:sldMkLst>
          <pc:docMk/>
          <pc:sldMk cId="0" sldId="355"/>
        </pc:sldMkLst>
      </pc:sldChg>
      <pc:sldChg chg="del">
        <pc:chgData name="Courtney Lessard" userId="25d13d23-6ec2-4afd-92f6-27ec5eef3a04" providerId="ADAL" clId="{49E8C542-8EC9-405A-A54B-EC0BA5AF254A}" dt="2026-08-26T16:41:12.633" v="1029" actId="47"/>
        <pc:sldMkLst>
          <pc:docMk/>
          <pc:sldMk cId="0" sldId="356"/>
        </pc:sldMkLst>
      </pc:sldChg>
      <pc:sldChg chg="del">
        <pc:chgData name="Courtney Lessard" userId="25d13d23-6ec2-4afd-92f6-27ec5eef3a04" providerId="ADAL" clId="{49E8C542-8EC9-405A-A54B-EC0BA5AF254A}" dt="2026-08-26T16:41:38.789" v="1032" actId="47"/>
        <pc:sldMkLst>
          <pc:docMk/>
          <pc:sldMk cId="0" sldId="357"/>
        </pc:sldMkLst>
      </pc:sldChg>
      <pc:sldChg chg="addSp delSp modSp mod">
        <pc:chgData name="Courtney Lessard" userId="25d13d23-6ec2-4afd-92f6-27ec5eef3a04" providerId="ADAL" clId="{49E8C542-8EC9-405A-A54B-EC0BA5AF254A}" dt="2026-08-26T16:49:48.294" v="1077" actId="1076"/>
        <pc:sldMkLst>
          <pc:docMk/>
          <pc:sldMk cId="0" sldId="358"/>
        </pc:sldMkLst>
        <pc:spChg chg="add mod">
          <ac:chgData name="Courtney Lessard" userId="25d13d23-6ec2-4afd-92f6-27ec5eef3a04" providerId="ADAL" clId="{49E8C542-8EC9-405A-A54B-EC0BA5AF254A}" dt="2026-08-26T16:45:33.151" v="1039" actId="1076"/>
          <ac:spMkLst>
            <pc:docMk/>
            <pc:sldMk cId="0" sldId="358"/>
            <ac:spMk id="3" creationId="{BC893C4F-6129-ADA4-8E04-CD6DE81BBDB5}"/>
          </ac:spMkLst>
        </pc:spChg>
        <pc:spChg chg="add mod">
          <ac:chgData name="Courtney Lessard" userId="25d13d23-6ec2-4afd-92f6-27ec5eef3a04" providerId="ADAL" clId="{49E8C542-8EC9-405A-A54B-EC0BA5AF254A}" dt="2026-08-26T16:45:39.899" v="1042" actId="1076"/>
          <ac:spMkLst>
            <pc:docMk/>
            <pc:sldMk cId="0" sldId="358"/>
            <ac:spMk id="5" creationId="{B36D6990-E1DB-1F64-FB37-ABD74C028832}"/>
          </ac:spMkLst>
        </pc:spChg>
        <pc:spChg chg="add mod">
          <ac:chgData name="Courtney Lessard" userId="25d13d23-6ec2-4afd-92f6-27ec5eef3a04" providerId="ADAL" clId="{49E8C542-8EC9-405A-A54B-EC0BA5AF254A}" dt="2026-08-26T16:49:48.294" v="1077" actId="1076"/>
          <ac:spMkLst>
            <pc:docMk/>
            <pc:sldMk cId="0" sldId="358"/>
            <ac:spMk id="7" creationId="{37616660-0F42-59F0-33B2-6C937DB8F070}"/>
          </ac:spMkLst>
        </pc:spChg>
        <pc:spChg chg="del mod">
          <ac:chgData name="Courtney Lessard" userId="25d13d23-6ec2-4afd-92f6-27ec5eef3a04" providerId="ADAL" clId="{49E8C542-8EC9-405A-A54B-EC0BA5AF254A}" dt="2026-08-26T16:49:20.810" v="1066" actId="478"/>
          <ac:spMkLst>
            <pc:docMk/>
            <pc:sldMk cId="0" sldId="358"/>
            <ac:spMk id="1139" creationId="{00000000-0000-0000-0000-000000000000}"/>
          </ac:spMkLst>
        </pc:spChg>
        <pc:spChg chg="mod">
          <ac:chgData name="Courtney Lessard" userId="25d13d23-6ec2-4afd-92f6-27ec5eef3a04" providerId="ADAL" clId="{49E8C542-8EC9-405A-A54B-EC0BA5AF254A}" dt="2026-08-26T16:48:53.701" v="1056" actId="20577"/>
          <ac:spMkLst>
            <pc:docMk/>
            <pc:sldMk cId="0" sldId="358"/>
            <ac:spMk id="1142" creationId="{00000000-0000-0000-0000-000000000000}"/>
          </ac:spMkLst>
        </pc:spChg>
        <pc:spChg chg="mod">
          <ac:chgData name="Courtney Lessard" userId="25d13d23-6ec2-4afd-92f6-27ec5eef3a04" providerId="ADAL" clId="{49E8C542-8EC9-405A-A54B-EC0BA5AF254A}" dt="2026-08-26T16:47:18.665" v="1050" actId="1076"/>
          <ac:spMkLst>
            <pc:docMk/>
            <pc:sldMk cId="0" sldId="358"/>
            <ac:spMk id="1143" creationId="{00000000-0000-0000-0000-000000000000}"/>
          </ac:spMkLst>
        </pc:spChg>
      </pc:sldChg>
      <pc:sldChg chg="modSp mod">
        <pc:chgData name="Courtney Lessard" userId="25d13d23-6ec2-4afd-92f6-27ec5eef3a04" providerId="ADAL" clId="{49E8C542-8EC9-405A-A54B-EC0BA5AF254A}" dt="2026-08-26T16:52:49.622" v="1088" actId="122"/>
        <pc:sldMkLst>
          <pc:docMk/>
          <pc:sldMk cId="0" sldId="359"/>
        </pc:sldMkLst>
        <pc:spChg chg="mod">
          <ac:chgData name="Courtney Lessard" userId="25d13d23-6ec2-4afd-92f6-27ec5eef3a04" providerId="ADAL" clId="{49E8C542-8EC9-405A-A54B-EC0BA5AF254A}" dt="2026-08-26T16:52:16.399" v="1080"/>
          <ac:spMkLst>
            <pc:docMk/>
            <pc:sldMk cId="0" sldId="359"/>
            <ac:spMk id="1165" creationId="{00000000-0000-0000-0000-000000000000}"/>
          </ac:spMkLst>
        </pc:spChg>
        <pc:spChg chg="mod">
          <ac:chgData name="Courtney Lessard" userId="25d13d23-6ec2-4afd-92f6-27ec5eef3a04" providerId="ADAL" clId="{49E8C542-8EC9-405A-A54B-EC0BA5AF254A}" dt="2026-08-26T16:52:49.622" v="1088" actId="122"/>
          <ac:spMkLst>
            <pc:docMk/>
            <pc:sldMk cId="0" sldId="359"/>
            <ac:spMk id="1166" creationId="{00000000-0000-0000-0000-000000000000}"/>
          </ac:spMkLst>
        </pc:spChg>
      </pc:sldChg>
      <pc:sldChg chg="ord">
        <pc:chgData name="Courtney Lessard" userId="25d13d23-6ec2-4afd-92f6-27ec5eef3a04" providerId="ADAL" clId="{49E8C542-8EC9-405A-A54B-EC0BA5AF254A}" dt="2026-08-25T20:31:29.342" v="37"/>
        <pc:sldMkLst>
          <pc:docMk/>
          <pc:sldMk cId="852884420" sldId="377"/>
        </pc:sldMkLst>
      </pc:sldChg>
      <pc:sldChg chg="del">
        <pc:chgData name="Courtney Lessard" userId="25d13d23-6ec2-4afd-92f6-27ec5eef3a04" providerId="ADAL" clId="{49E8C542-8EC9-405A-A54B-EC0BA5AF254A}" dt="2026-08-26T13:23:40.372" v="78" actId="47"/>
        <pc:sldMkLst>
          <pc:docMk/>
          <pc:sldMk cId="60791126" sldId="390"/>
        </pc:sldMkLst>
      </pc:sldChg>
      <pc:sldChg chg="del">
        <pc:chgData name="Courtney Lessard" userId="25d13d23-6ec2-4afd-92f6-27ec5eef3a04" providerId="ADAL" clId="{49E8C542-8EC9-405A-A54B-EC0BA5AF254A}" dt="2026-08-26T13:32:13.018" v="163" actId="47"/>
        <pc:sldMkLst>
          <pc:docMk/>
          <pc:sldMk cId="2142600901" sldId="391"/>
        </pc:sldMkLst>
      </pc:sldChg>
      <pc:sldChg chg="del">
        <pc:chgData name="Courtney Lessard" userId="25d13d23-6ec2-4afd-92f6-27ec5eef3a04" providerId="ADAL" clId="{49E8C542-8EC9-405A-A54B-EC0BA5AF254A}" dt="2026-08-26T13:37:57.251" v="180" actId="47"/>
        <pc:sldMkLst>
          <pc:docMk/>
          <pc:sldMk cId="2272708758" sldId="392"/>
        </pc:sldMkLst>
      </pc:sldChg>
      <pc:sldChg chg="del">
        <pc:chgData name="Courtney Lessard" userId="25d13d23-6ec2-4afd-92f6-27ec5eef3a04" providerId="ADAL" clId="{49E8C542-8EC9-405A-A54B-EC0BA5AF254A}" dt="2026-08-26T13:44:25" v="208" actId="47"/>
        <pc:sldMkLst>
          <pc:docMk/>
          <pc:sldMk cId="1290650523" sldId="393"/>
        </pc:sldMkLst>
      </pc:sldChg>
      <pc:sldChg chg="del">
        <pc:chgData name="Courtney Lessard" userId="25d13d23-6ec2-4afd-92f6-27ec5eef3a04" providerId="ADAL" clId="{49E8C542-8EC9-405A-A54B-EC0BA5AF254A}" dt="2026-08-26T13:46:34.090" v="223" actId="47"/>
        <pc:sldMkLst>
          <pc:docMk/>
          <pc:sldMk cId="3777860997" sldId="394"/>
        </pc:sldMkLst>
      </pc:sldChg>
      <pc:sldChg chg="del">
        <pc:chgData name="Courtney Lessard" userId="25d13d23-6ec2-4afd-92f6-27ec5eef3a04" providerId="ADAL" clId="{49E8C542-8EC9-405A-A54B-EC0BA5AF254A}" dt="2026-08-26T13:47:39.159" v="225" actId="47"/>
        <pc:sldMkLst>
          <pc:docMk/>
          <pc:sldMk cId="159927708" sldId="395"/>
        </pc:sldMkLst>
      </pc:sldChg>
      <pc:sldChg chg="add del">
        <pc:chgData name="Courtney Lessard" userId="25d13d23-6ec2-4afd-92f6-27ec5eef3a04" providerId="ADAL" clId="{49E8C542-8EC9-405A-A54B-EC0BA5AF254A}" dt="2026-08-26T13:52:34.335" v="255" actId="47"/>
        <pc:sldMkLst>
          <pc:docMk/>
          <pc:sldMk cId="3581370179" sldId="396"/>
        </pc:sldMkLst>
      </pc:sldChg>
      <pc:sldChg chg="del">
        <pc:chgData name="Courtney Lessard" userId="25d13d23-6ec2-4afd-92f6-27ec5eef3a04" providerId="ADAL" clId="{49E8C542-8EC9-405A-A54B-EC0BA5AF254A}" dt="2026-08-26T13:53:46.209" v="263" actId="47"/>
        <pc:sldMkLst>
          <pc:docMk/>
          <pc:sldMk cId="2654016361" sldId="397"/>
        </pc:sldMkLst>
      </pc:sldChg>
      <pc:sldChg chg="del">
        <pc:chgData name="Courtney Lessard" userId="25d13d23-6ec2-4afd-92f6-27ec5eef3a04" providerId="ADAL" clId="{49E8C542-8EC9-405A-A54B-EC0BA5AF254A}" dt="2026-08-26T13:54:27.248" v="267" actId="47"/>
        <pc:sldMkLst>
          <pc:docMk/>
          <pc:sldMk cId="3778354668" sldId="398"/>
        </pc:sldMkLst>
      </pc:sldChg>
      <pc:sldChg chg="del">
        <pc:chgData name="Courtney Lessard" userId="25d13d23-6ec2-4afd-92f6-27ec5eef3a04" providerId="ADAL" clId="{49E8C542-8EC9-405A-A54B-EC0BA5AF254A}" dt="2026-08-26T13:54:53.815" v="270" actId="47"/>
        <pc:sldMkLst>
          <pc:docMk/>
          <pc:sldMk cId="3164413027" sldId="399"/>
        </pc:sldMkLst>
      </pc:sldChg>
      <pc:sldChg chg="modSp del mod">
        <pc:chgData name="Courtney Lessard" userId="25d13d23-6ec2-4afd-92f6-27ec5eef3a04" providerId="ADAL" clId="{49E8C542-8EC9-405A-A54B-EC0BA5AF254A}" dt="2026-08-26T13:56:16.773" v="277" actId="47"/>
        <pc:sldMkLst>
          <pc:docMk/>
          <pc:sldMk cId="270231399" sldId="400"/>
        </pc:sldMkLst>
        <pc:spChg chg="mod">
          <ac:chgData name="Courtney Lessard" userId="25d13d23-6ec2-4afd-92f6-27ec5eef3a04" providerId="ADAL" clId="{49E8C542-8EC9-405A-A54B-EC0BA5AF254A}" dt="2026-08-26T13:56:14.764" v="276" actId="20577"/>
          <ac:spMkLst>
            <pc:docMk/>
            <pc:sldMk cId="270231399" sldId="400"/>
            <ac:spMk id="3" creationId="{9D5F9214-A03D-31FA-C3A7-2F5E62999767}"/>
          </ac:spMkLst>
        </pc:spChg>
      </pc:sldChg>
      <pc:sldChg chg="del">
        <pc:chgData name="Courtney Lessard" userId="25d13d23-6ec2-4afd-92f6-27ec5eef3a04" providerId="ADAL" clId="{49E8C542-8EC9-405A-A54B-EC0BA5AF254A}" dt="2026-08-26T14:24:01.263" v="338" actId="47"/>
        <pc:sldMkLst>
          <pc:docMk/>
          <pc:sldMk cId="273238406" sldId="401"/>
        </pc:sldMkLst>
      </pc:sldChg>
      <pc:sldChg chg="del">
        <pc:chgData name="Courtney Lessard" userId="25d13d23-6ec2-4afd-92f6-27ec5eef3a04" providerId="ADAL" clId="{49E8C542-8EC9-405A-A54B-EC0BA5AF254A}" dt="2026-08-26T14:23:12.287" v="332" actId="47"/>
        <pc:sldMkLst>
          <pc:docMk/>
          <pc:sldMk cId="953610941" sldId="402"/>
        </pc:sldMkLst>
      </pc:sldChg>
      <pc:sldChg chg="del">
        <pc:chgData name="Courtney Lessard" userId="25d13d23-6ec2-4afd-92f6-27ec5eef3a04" providerId="ADAL" clId="{49E8C542-8EC9-405A-A54B-EC0BA5AF254A}" dt="2026-08-26T14:22:41.419" v="322" actId="47"/>
        <pc:sldMkLst>
          <pc:docMk/>
          <pc:sldMk cId="3314793745" sldId="403"/>
        </pc:sldMkLst>
      </pc:sldChg>
      <pc:sldChg chg="del">
        <pc:chgData name="Courtney Lessard" userId="25d13d23-6ec2-4afd-92f6-27ec5eef3a04" providerId="ADAL" clId="{49E8C542-8EC9-405A-A54B-EC0BA5AF254A}" dt="2026-08-26T14:22:15.453" v="316" actId="47"/>
        <pc:sldMkLst>
          <pc:docMk/>
          <pc:sldMk cId="2557788325" sldId="404"/>
        </pc:sldMkLst>
      </pc:sldChg>
      <pc:sldChg chg="del">
        <pc:chgData name="Courtney Lessard" userId="25d13d23-6ec2-4afd-92f6-27ec5eef3a04" providerId="ADAL" clId="{49E8C542-8EC9-405A-A54B-EC0BA5AF254A}" dt="2026-08-26T14:22:08.656" v="314" actId="47"/>
        <pc:sldMkLst>
          <pc:docMk/>
          <pc:sldMk cId="126108540" sldId="405"/>
        </pc:sldMkLst>
      </pc:sldChg>
      <pc:sldChg chg="add del">
        <pc:chgData name="Courtney Lessard" userId="25d13d23-6ec2-4afd-92f6-27ec5eef3a04" providerId="ADAL" clId="{49E8C542-8EC9-405A-A54B-EC0BA5AF254A}" dt="2026-08-26T14:27:27.838" v="376" actId="47"/>
        <pc:sldMkLst>
          <pc:docMk/>
          <pc:sldMk cId="1385808817" sldId="406"/>
        </pc:sldMkLst>
      </pc:sldChg>
      <pc:sldChg chg="add del">
        <pc:chgData name="Courtney Lessard" userId="25d13d23-6ec2-4afd-92f6-27ec5eef3a04" providerId="ADAL" clId="{49E8C542-8EC9-405A-A54B-EC0BA5AF254A}" dt="2026-08-26T14:27:23.651" v="374" actId="47"/>
        <pc:sldMkLst>
          <pc:docMk/>
          <pc:sldMk cId="2872503148" sldId="407"/>
        </pc:sldMkLst>
      </pc:sldChg>
      <pc:sldChg chg="del">
        <pc:chgData name="Courtney Lessard" userId="25d13d23-6ec2-4afd-92f6-27ec5eef3a04" providerId="ADAL" clId="{49E8C542-8EC9-405A-A54B-EC0BA5AF254A}" dt="2026-08-26T14:29:20.586" v="387" actId="47"/>
        <pc:sldMkLst>
          <pc:docMk/>
          <pc:sldMk cId="3706571251" sldId="408"/>
        </pc:sldMkLst>
      </pc:sldChg>
      <pc:sldChg chg="del">
        <pc:chgData name="Courtney Lessard" userId="25d13d23-6ec2-4afd-92f6-27ec5eef3a04" providerId="ADAL" clId="{49E8C542-8EC9-405A-A54B-EC0BA5AF254A}" dt="2026-08-26T14:29:30.278" v="390" actId="47"/>
        <pc:sldMkLst>
          <pc:docMk/>
          <pc:sldMk cId="867403963" sldId="409"/>
        </pc:sldMkLst>
      </pc:sldChg>
      <pc:sldChg chg="del">
        <pc:chgData name="Courtney Lessard" userId="25d13d23-6ec2-4afd-92f6-27ec5eef3a04" providerId="ADAL" clId="{49E8C542-8EC9-405A-A54B-EC0BA5AF254A}" dt="2026-08-26T14:36:57.327" v="409" actId="47"/>
        <pc:sldMkLst>
          <pc:docMk/>
          <pc:sldMk cId="1425961557" sldId="410"/>
        </pc:sldMkLst>
      </pc:sldChg>
      <pc:sldChg chg="del">
        <pc:chgData name="Courtney Lessard" userId="25d13d23-6ec2-4afd-92f6-27ec5eef3a04" providerId="ADAL" clId="{49E8C542-8EC9-405A-A54B-EC0BA5AF254A}" dt="2026-08-26T14:37:28.135" v="415" actId="47"/>
        <pc:sldMkLst>
          <pc:docMk/>
          <pc:sldMk cId="3115003242" sldId="411"/>
        </pc:sldMkLst>
      </pc:sldChg>
      <pc:sldChg chg="modSp del mod">
        <pc:chgData name="Courtney Lessard" userId="25d13d23-6ec2-4afd-92f6-27ec5eef3a04" providerId="ADAL" clId="{49E8C542-8EC9-405A-A54B-EC0BA5AF254A}" dt="2026-08-26T14:40:52.238" v="442" actId="47"/>
        <pc:sldMkLst>
          <pc:docMk/>
          <pc:sldMk cId="2642707330" sldId="412"/>
        </pc:sldMkLst>
        <pc:spChg chg="mod">
          <ac:chgData name="Courtney Lessard" userId="25d13d23-6ec2-4afd-92f6-27ec5eef3a04" providerId="ADAL" clId="{49E8C542-8EC9-405A-A54B-EC0BA5AF254A}" dt="2026-08-26T14:40:11.128" v="436" actId="1076"/>
          <ac:spMkLst>
            <pc:docMk/>
            <pc:sldMk cId="2642707330" sldId="412"/>
            <ac:spMk id="3" creationId="{B215EDA9-374A-C2D3-1DD0-5101EC65C36B}"/>
          </ac:spMkLst>
        </pc:spChg>
      </pc:sldChg>
      <pc:sldChg chg="del">
        <pc:chgData name="Courtney Lessard" userId="25d13d23-6ec2-4afd-92f6-27ec5eef3a04" providerId="ADAL" clId="{49E8C542-8EC9-405A-A54B-EC0BA5AF254A}" dt="2026-08-26T14:41:17.813" v="445" actId="47"/>
        <pc:sldMkLst>
          <pc:docMk/>
          <pc:sldMk cId="1901563261" sldId="413"/>
        </pc:sldMkLst>
      </pc:sldChg>
      <pc:sldChg chg="del">
        <pc:chgData name="Courtney Lessard" userId="25d13d23-6ec2-4afd-92f6-27ec5eef3a04" providerId="ADAL" clId="{49E8C542-8EC9-405A-A54B-EC0BA5AF254A}" dt="2026-08-26T14:43:54.802" v="462" actId="47"/>
        <pc:sldMkLst>
          <pc:docMk/>
          <pc:sldMk cId="3911969759" sldId="414"/>
        </pc:sldMkLst>
      </pc:sldChg>
      <pc:sldChg chg="del">
        <pc:chgData name="Courtney Lessard" userId="25d13d23-6ec2-4afd-92f6-27ec5eef3a04" providerId="ADAL" clId="{49E8C542-8EC9-405A-A54B-EC0BA5AF254A}" dt="2026-08-26T14:50:56.575" v="475" actId="47"/>
        <pc:sldMkLst>
          <pc:docMk/>
          <pc:sldMk cId="512144274" sldId="415"/>
        </pc:sldMkLst>
      </pc:sldChg>
      <pc:sldChg chg="del">
        <pc:chgData name="Courtney Lessard" userId="25d13d23-6ec2-4afd-92f6-27ec5eef3a04" providerId="ADAL" clId="{49E8C542-8EC9-405A-A54B-EC0BA5AF254A}" dt="2026-08-26T15:00:53.601" v="520" actId="47"/>
        <pc:sldMkLst>
          <pc:docMk/>
          <pc:sldMk cId="2764809233" sldId="416"/>
        </pc:sldMkLst>
      </pc:sldChg>
      <pc:sldChg chg="del">
        <pc:chgData name="Courtney Lessard" userId="25d13d23-6ec2-4afd-92f6-27ec5eef3a04" providerId="ADAL" clId="{49E8C542-8EC9-405A-A54B-EC0BA5AF254A}" dt="2026-08-26T15:03:52.387" v="566" actId="47"/>
        <pc:sldMkLst>
          <pc:docMk/>
          <pc:sldMk cId="3477506909" sldId="417"/>
        </pc:sldMkLst>
      </pc:sldChg>
      <pc:sldChg chg="del">
        <pc:chgData name="Courtney Lessard" userId="25d13d23-6ec2-4afd-92f6-27ec5eef3a04" providerId="ADAL" clId="{49E8C542-8EC9-405A-A54B-EC0BA5AF254A}" dt="2026-08-26T15:04:55.209" v="571" actId="47"/>
        <pc:sldMkLst>
          <pc:docMk/>
          <pc:sldMk cId="3485623936" sldId="418"/>
        </pc:sldMkLst>
      </pc:sldChg>
      <pc:sldChg chg="del">
        <pc:chgData name="Courtney Lessard" userId="25d13d23-6ec2-4afd-92f6-27ec5eef3a04" providerId="ADAL" clId="{49E8C542-8EC9-405A-A54B-EC0BA5AF254A}" dt="2026-08-26T15:14:58.697" v="596" actId="47"/>
        <pc:sldMkLst>
          <pc:docMk/>
          <pc:sldMk cId="1158445846" sldId="419"/>
        </pc:sldMkLst>
      </pc:sldChg>
      <pc:sldChg chg="del">
        <pc:chgData name="Courtney Lessard" userId="25d13d23-6ec2-4afd-92f6-27ec5eef3a04" providerId="ADAL" clId="{49E8C542-8EC9-405A-A54B-EC0BA5AF254A}" dt="2026-08-26T15:15:25.225" v="601" actId="47"/>
        <pc:sldMkLst>
          <pc:docMk/>
          <pc:sldMk cId="694693533" sldId="420"/>
        </pc:sldMkLst>
      </pc:sldChg>
      <pc:sldChg chg="del">
        <pc:chgData name="Courtney Lessard" userId="25d13d23-6ec2-4afd-92f6-27ec5eef3a04" providerId="ADAL" clId="{49E8C542-8EC9-405A-A54B-EC0BA5AF254A}" dt="2026-08-26T15:17:00.560" v="604" actId="47"/>
        <pc:sldMkLst>
          <pc:docMk/>
          <pc:sldMk cId="1544081703" sldId="421"/>
        </pc:sldMkLst>
      </pc:sldChg>
      <pc:sldChg chg="del">
        <pc:chgData name="Courtney Lessard" userId="25d13d23-6ec2-4afd-92f6-27ec5eef3a04" providerId="ADAL" clId="{49E8C542-8EC9-405A-A54B-EC0BA5AF254A}" dt="2026-08-26T15:20:59.068" v="622" actId="47"/>
        <pc:sldMkLst>
          <pc:docMk/>
          <pc:sldMk cId="3582982099" sldId="422"/>
        </pc:sldMkLst>
      </pc:sldChg>
      <pc:sldChg chg="del">
        <pc:chgData name="Courtney Lessard" userId="25d13d23-6ec2-4afd-92f6-27ec5eef3a04" providerId="ADAL" clId="{49E8C542-8EC9-405A-A54B-EC0BA5AF254A}" dt="2026-08-26T15:30:03.426" v="652" actId="47"/>
        <pc:sldMkLst>
          <pc:docMk/>
          <pc:sldMk cId="2701417272" sldId="423"/>
        </pc:sldMkLst>
      </pc:sldChg>
      <pc:sldChg chg="del">
        <pc:chgData name="Courtney Lessard" userId="25d13d23-6ec2-4afd-92f6-27ec5eef3a04" providerId="ADAL" clId="{49E8C542-8EC9-405A-A54B-EC0BA5AF254A}" dt="2026-08-26T15:33:42.832" v="669" actId="47"/>
        <pc:sldMkLst>
          <pc:docMk/>
          <pc:sldMk cId="3383993872" sldId="424"/>
        </pc:sldMkLst>
      </pc:sldChg>
      <pc:sldChg chg="del">
        <pc:chgData name="Courtney Lessard" userId="25d13d23-6ec2-4afd-92f6-27ec5eef3a04" providerId="ADAL" clId="{49E8C542-8EC9-405A-A54B-EC0BA5AF254A}" dt="2026-08-26T15:38:54.535" v="684" actId="47"/>
        <pc:sldMkLst>
          <pc:docMk/>
          <pc:sldMk cId="2131026649" sldId="425"/>
        </pc:sldMkLst>
      </pc:sldChg>
      <pc:sldChg chg="del">
        <pc:chgData name="Courtney Lessard" userId="25d13d23-6ec2-4afd-92f6-27ec5eef3a04" providerId="ADAL" clId="{49E8C542-8EC9-405A-A54B-EC0BA5AF254A}" dt="2026-08-26T15:47:49.030" v="712" actId="47"/>
        <pc:sldMkLst>
          <pc:docMk/>
          <pc:sldMk cId="2526915395" sldId="426"/>
        </pc:sldMkLst>
      </pc:sldChg>
      <pc:sldChg chg="del">
        <pc:chgData name="Courtney Lessard" userId="25d13d23-6ec2-4afd-92f6-27ec5eef3a04" providerId="ADAL" clId="{49E8C542-8EC9-405A-A54B-EC0BA5AF254A}" dt="2026-08-26T15:50:18.108" v="725" actId="47"/>
        <pc:sldMkLst>
          <pc:docMk/>
          <pc:sldMk cId="3223293382" sldId="427"/>
        </pc:sldMkLst>
      </pc:sldChg>
      <pc:sldChg chg="modSp del mod">
        <pc:chgData name="Courtney Lessard" userId="25d13d23-6ec2-4afd-92f6-27ec5eef3a04" providerId="ADAL" clId="{49E8C542-8EC9-405A-A54B-EC0BA5AF254A}" dt="2026-08-26T15:58:03.199" v="765" actId="47"/>
        <pc:sldMkLst>
          <pc:docMk/>
          <pc:sldMk cId="3342605849" sldId="428"/>
        </pc:sldMkLst>
        <pc:spChg chg="mod">
          <ac:chgData name="Courtney Lessard" userId="25d13d23-6ec2-4afd-92f6-27ec5eef3a04" providerId="ADAL" clId="{49E8C542-8EC9-405A-A54B-EC0BA5AF254A}" dt="2026-08-26T15:57:30.271" v="761" actId="1076"/>
          <ac:spMkLst>
            <pc:docMk/>
            <pc:sldMk cId="3342605849" sldId="428"/>
            <ac:spMk id="3" creationId="{196B182E-E11A-1A36-E308-AB6F32F36897}"/>
          </ac:spMkLst>
        </pc:spChg>
      </pc:sldChg>
      <pc:sldChg chg="del">
        <pc:chgData name="Courtney Lessard" userId="25d13d23-6ec2-4afd-92f6-27ec5eef3a04" providerId="ADAL" clId="{49E8C542-8EC9-405A-A54B-EC0BA5AF254A}" dt="2026-08-26T16:01:46.160" v="790" actId="47"/>
        <pc:sldMkLst>
          <pc:docMk/>
          <pc:sldMk cId="837015929" sldId="429"/>
        </pc:sldMkLst>
      </pc:sldChg>
      <pc:sldChg chg="del">
        <pc:chgData name="Courtney Lessard" userId="25d13d23-6ec2-4afd-92f6-27ec5eef3a04" providerId="ADAL" clId="{49E8C542-8EC9-405A-A54B-EC0BA5AF254A}" dt="2026-08-26T16:04:48.014" v="819" actId="47"/>
        <pc:sldMkLst>
          <pc:docMk/>
          <pc:sldMk cId="1055386907" sldId="430"/>
        </pc:sldMkLst>
      </pc:sldChg>
      <pc:sldChg chg="del">
        <pc:chgData name="Courtney Lessard" userId="25d13d23-6ec2-4afd-92f6-27ec5eef3a04" providerId="ADAL" clId="{49E8C542-8EC9-405A-A54B-EC0BA5AF254A}" dt="2026-08-26T16:09:31.091" v="838" actId="47"/>
        <pc:sldMkLst>
          <pc:docMk/>
          <pc:sldMk cId="2324580735" sldId="431"/>
        </pc:sldMkLst>
      </pc:sldChg>
      <pc:sldChg chg="del">
        <pc:chgData name="Courtney Lessard" userId="25d13d23-6ec2-4afd-92f6-27ec5eef3a04" providerId="ADAL" clId="{49E8C542-8EC9-405A-A54B-EC0BA5AF254A}" dt="2026-08-26T16:14:28.662" v="870" actId="47"/>
        <pc:sldMkLst>
          <pc:docMk/>
          <pc:sldMk cId="2689245412" sldId="432"/>
        </pc:sldMkLst>
      </pc:sldChg>
      <pc:sldChg chg="modSp del mod">
        <pc:chgData name="Courtney Lessard" userId="25d13d23-6ec2-4afd-92f6-27ec5eef3a04" providerId="ADAL" clId="{49E8C542-8EC9-405A-A54B-EC0BA5AF254A}" dt="2026-08-26T16:15:31.674" v="881" actId="47"/>
        <pc:sldMkLst>
          <pc:docMk/>
          <pc:sldMk cId="4220956502" sldId="433"/>
        </pc:sldMkLst>
        <pc:spChg chg="mod">
          <ac:chgData name="Courtney Lessard" userId="25d13d23-6ec2-4afd-92f6-27ec5eef3a04" providerId="ADAL" clId="{49E8C542-8EC9-405A-A54B-EC0BA5AF254A}" dt="2026-08-26T16:14:51.443" v="872" actId="1076"/>
          <ac:spMkLst>
            <pc:docMk/>
            <pc:sldMk cId="4220956502" sldId="433"/>
            <ac:spMk id="3" creationId="{05362D5C-4AE7-C2FA-F946-D18593E61113}"/>
          </ac:spMkLst>
        </pc:spChg>
      </pc:sldChg>
      <pc:sldChg chg="del">
        <pc:chgData name="Courtney Lessard" userId="25d13d23-6ec2-4afd-92f6-27ec5eef3a04" providerId="ADAL" clId="{49E8C542-8EC9-405A-A54B-EC0BA5AF254A}" dt="2026-08-26T16:16:28.672" v="885" actId="47"/>
        <pc:sldMkLst>
          <pc:docMk/>
          <pc:sldMk cId="168933161" sldId="434"/>
        </pc:sldMkLst>
      </pc:sldChg>
      <pc:sldChg chg="del">
        <pc:chgData name="Courtney Lessard" userId="25d13d23-6ec2-4afd-92f6-27ec5eef3a04" providerId="ADAL" clId="{49E8C542-8EC9-405A-A54B-EC0BA5AF254A}" dt="2026-08-26T16:18:24.900" v="906" actId="47"/>
        <pc:sldMkLst>
          <pc:docMk/>
          <pc:sldMk cId="3939746043" sldId="435"/>
        </pc:sldMkLst>
      </pc:sldChg>
      <pc:sldChg chg="modSp mod">
        <pc:chgData name="Courtney Lessard" userId="25d13d23-6ec2-4afd-92f6-27ec5eef3a04" providerId="ADAL" clId="{49E8C542-8EC9-405A-A54B-EC0BA5AF254A}" dt="2026-08-26T16:22:13.616" v="910" actId="207"/>
        <pc:sldMkLst>
          <pc:docMk/>
          <pc:sldMk cId="3690170556" sldId="436"/>
        </pc:sldMkLst>
        <pc:spChg chg="mod">
          <ac:chgData name="Courtney Lessard" userId="25d13d23-6ec2-4afd-92f6-27ec5eef3a04" providerId="ADAL" clId="{49E8C542-8EC9-405A-A54B-EC0BA5AF254A}" dt="2026-08-26T16:22:13.616" v="910" actId="207"/>
          <ac:spMkLst>
            <pc:docMk/>
            <pc:sldMk cId="3690170556" sldId="436"/>
            <ac:spMk id="2" creationId="{E7AA5E30-4124-FA46-1666-95011F82A19D}"/>
          </ac:spMkLst>
        </pc:spChg>
      </pc:sldChg>
      <pc:sldChg chg="del">
        <pc:chgData name="Courtney Lessard" userId="25d13d23-6ec2-4afd-92f6-27ec5eef3a04" providerId="ADAL" clId="{49E8C542-8EC9-405A-A54B-EC0BA5AF254A}" dt="2026-08-26T16:25:05.914" v="920" actId="47"/>
        <pc:sldMkLst>
          <pc:docMk/>
          <pc:sldMk cId="700455010" sldId="437"/>
        </pc:sldMkLst>
      </pc:sldChg>
      <pc:sldChg chg="del">
        <pc:chgData name="Courtney Lessard" userId="25d13d23-6ec2-4afd-92f6-27ec5eef3a04" providerId="ADAL" clId="{49E8C542-8EC9-405A-A54B-EC0BA5AF254A}" dt="2026-08-26T16:27:27.966" v="941" actId="47"/>
        <pc:sldMkLst>
          <pc:docMk/>
          <pc:sldMk cId="1715397461" sldId="438"/>
        </pc:sldMkLst>
      </pc:sldChg>
      <pc:sldChg chg="del">
        <pc:chgData name="Courtney Lessard" userId="25d13d23-6ec2-4afd-92f6-27ec5eef3a04" providerId="ADAL" clId="{49E8C542-8EC9-405A-A54B-EC0BA5AF254A}" dt="2026-08-26T16:31:09.023" v="971" actId="47"/>
        <pc:sldMkLst>
          <pc:docMk/>
          <pc:sldMk cId="528228683" sldId="439"/>
        </pc:sldMkLst>
      </pc:sldChg>
      <pc:sldChg chg="del">
        <pc:chgData name="Courtney Lessard" userId="25d13d23-6ec2-4afd-92f6-27ec5eef3a04" providerId="ADAL" clId="{49E8C542-8EC9-405A-A54B-EC0BA5AF254A}" dt="2026-08-26T16:33:20.034" v="988" actId="47"/>
        <pc:sldMkLst>
          <pc:docMk/>
          <pc:sldMk cId="2925631905" sldId="440"/>
        </pc:sldMkLst>
      </pc:sldChg>
      <pc:sldChg chg="del">
        <pc:chgData name="Courtney Lessard" userId="25d13d23-6ec2-4afd-92f6-27ec5eef3a04" providerId="ADAL" clId="{49E8C542-8EC9-405A-A54B-EC0BA5AF254A}" dt="2026-08-26T16:39:11.322" v="1005" actId="47"/>
        <pc:sldMkLst>
          <pc:docMk/>
          <pc:sldMk cId="679149623" sldId="441"/>
        </pc:sldMkLst>
      </pc:sldChg>
      <pc:sldChg chg="del">
        <pc:chgData name="Courtney Lessard" userId="25d13d23-6ec2-4afd-92f6-27ec5eef3a04" providerId="ADAL" clId="{49E8C542-8EC9-405A-A54B-EC0BA5AF254A}" dt="2026-08-26T16:39:45.379" v="1016" actId="47"/>
        <pc:sldMkLst>
          <pc:docMk/>
          <pc:sldMk cId="2891214476" sldId="442"/>
        </pc:sldMkLst>
      </pc:sldChg>
      <pc:sldChg chg="del">
        <pc:chgData name="Courtney Lessard" userId="25d13d23-6ec2-4afd-92f6-27ec5eef3a04" providerId="ADAL" clId="{49E8C542-8EC9-405A-A54B-EC0BA5AF254A}" dt="2026-08-26T16:40:00.037" v="1020" actId="47"/>
        <pc:sldMkLst>
          <pc:docMk/>
          <pc:sldMk cId="3312672483" sldId="443"/>
        </pc:sldMkLst>
      </pc:sldChg>
      <pc:sldChg chg="del">
        <pc:chgData name="Courtney Lessard" userId="25d13d23-6ec2-4afd-92f6-27ec5eef3a04" providerId="ADAL" clId="{49E8C542-8EC9-405A-A54B-EC0BA5AF254A}" dt="2026-08-26T16:40:15.633" v="1024" actId="47"/>
        <pc:sldMkLst>
          <pc:docMk/>
          <pc:sldMk cId="1179290025" sldId="444"/>
        </pc:sldMkLst>
      </pc:sldChg>
      <pc:sldChg chg="del">
        <pc:chgData name="Courtney Lessard" userId="25d13d23-6ec2-4afd-92f6-27ec5eef3a04" providerId="ADAL" clId="{49E8C542-8EC9-405A-A54B-EC0BA5AF254A}" dt="2026-08-26T16:40:45.324" v="1027" actId="47"/>
        <pc:sldMkLst>
          <pc:docMk/>
          <pc:sldMk cId="3353010411" sldId="445"/>
        </pc:sldMkLst>
      </pc:sldChg>
      <pc:sldChg chg="del">
        <pc:chgData name="Courtney Lessard" userId="25d13d23-6ec2-4afd-92f6-27ec5eef3a04" providerId="ADAL" clId="{49E8C542-8EC9-405A-A54B-EC0BA5AF254A}" dt="2026-08-26T16:41:16.038" v="1030" actId="47"/>
        <pc:sldMkLst>
          <pc:docMk/>
          <pc:sldMk cId="1635709491" sldId="446"/>
        </pc:sldMkLst>
      </pc:sldChg>
      <pc:sldChg chg="del">
        <pc:chgData name="Courtney Lessard" userId="25d13d23-6ec2-4afd-92f6-27ec5eef3a04" providerId="ADAL" clId="{49E8C542-8EC9-405A-A54B-EC0BA5AF254A}" dt="2026-08-26T16:41:40.384" v="1033" actId="47"/>
        <pc:sldMkLst>
          <pc:docMk/>
          <pc:sldMk cId="3460585192" sldId="447"/>
        </pc:sldMkLst>
      </pc:sldChg>
      <pc:sldChg chg="del">
        <pc:chgData name="Courtney Lessard" userId="25d13d23-6ec2-4afd-92f6-27ec5eef3a04" providerId="ADAL" clId="{49E8C542-8EC9-405A-A54B-EC0BA5AF254A}" dt="2026-08-26T16:51:54.580" v="1078" actId="47"/>
        <pc:sldMkLst>
          <pc:docMk/>
          <pc:sldMk cId="2472068198" sldId="448"/>
        </pc:sldMkLst>
      </pc:sldChg>
      <pc:sldChg chg="del">
        <pc:chgData name="Courtney Lessard" userId="25d13d23-6ec2-4afd-92f6-27ec5eef3a04" providerId="ADAL" clId="{49E8C542-8EC9-405A-A54B-EC0BA5AF254A}" dt="2026-08-26T16:58:22.470" v="1089" actId="47"/>
        <pc:sldMkLst>
          <pc:docMk/>
          <pc:sldMk cId="2088297341" sldId="449"/>
        </pc:sldMkLst>
      </pc:sldChg>
      <pc:sldChg chg="modSp add">
        <pc:chgData name="Courtney Lessard" userId="25d13d23-6ec2-4afd-92f6-27ec5eef3a04" providerId="ADAL" clId="{49E8C542-8EC9-405A-A54B-EC0BA5AF254A}" dt="2026-08-26T13:49:19.728" v="228"/>
        <pc:sldMkLst>
          <pc:docMk/>
          <pc:sldMk cId="1655795028" sldId="450"/>
        </pc:sldMkLst>
        <pc:spChg chg="mod">
          <ac:chgData name="Courtney Lessard" userId="25d13d23-6ec2-4afd-92f6-27ec5eef3a04" providerId="ADAL" clId="{49E8C542-8EC9-405A-A54B-EC0BA5AF254A}" dt="2026-08-26T13:49:19.728" v="228"/>
          <ac:spMkLst>
            <pc:docMk/>
            <pc:sldMk cId="1655795028" sldId="450"/>
            <ac:spMk id="139" creationId="{CCD7A494-D714-7D3D-1220-0CF336C2C22D}"/>
          </ac:spMkLst>
        </pc:spChg>
      </pc:sldChg>
      <pc:sldChg chg="add">
        <pc:chgData name="Courtney Lessard" userId="25d13d23-6ec2-4afd-92f6-27ec5eef3a04" providerId="ADAL" clId="{49E8C542-8EC9-405A-A54B-EC0BA5AF254A}" dt="2026-08-25T20:33:21.619" v="41"/>
        <pc:sldMkLst>
          <pc:docMk/>
          <pc:sldMk cId="314616951" sldId="451"/>
        </pc:sldMkLst>
      </pc:sldChg>
      <pc:sldChg chg="add">
        <pc:chgData name="Courtney Lessard" userId="25d13d23-6ec2-4afd-92f6-27ec5eef3a04" providerId="ADAL" clId="{49E8C542-8EC9-405A-A54B-EC0BA5AF254A}" dt="2026-08-25T20:30:40.856" v="34"/>
        <pc:sldMkLst>
          <pc:docMk/>
          <pc:sldMk cId="1907266102" sldId="451"/>
        </pc:sldMkLst>
      </pc:sldChg>
      <pc:sldChg chg="add">
        <pc:chgData name="Courtney Lessard" userId="25d13d23-6ec2-4afd-92f6-27ec5eef3a04" providerId="ADAL" clId="{49E8C542-8EC9-405A-A54B-EC0BA5AF254A}" dt="2026-08-25T20:33:51.593" v="42"/>
        <pc:sldMkLst>
          <pc:docMk/>
          <pc:sldMk cId="2271230617" sldId="452"/>
        </pc:sldMkLst>
      </pc:sldChg>
      <pc:sldChg chg="add">
        <pc:chgData name="Courtney Lessard" userId="25d13d23-6ec2-4afd-92f6-27ec5eef3a04" providerId="ADAL" clId="{49E8C542-8EC9-405A-A54B-EC0BA5AF254A}" dt="2026-08-25T20:34:06.042" v="43"/>
        <pc:sldMkLst>
          <pc:docMk/>
          <pc:sldMk cId="954296424" sldId="453"/>
        </pc:sldMkLst>
      </pc:sldChg>
      <pc:sldChg chg="add">
        <pc:chgData name="Courtney Lessard" userId="25d13d23-6ec2-4afd-92f6-27ec5eef3a04" providerId="ADAL" clId="{49E8C542-8EC9-405A-A54B-EC0BA5AF254A}" dt="2026-08-25T20:35:29.182" v="44"/>
        <pc:sldMkLst>
          <pc:docMk/>
          <pc:sldMk cId="2041854836" sldId="454"/>
        </pc:sldMkLst>
      </pc:sldChg>
      <pc:sldChg chg="modSp add">
        <pc:chgData name="Courtney Lessard" userId="25d13d23-6ec2-4afd-92f6-27ec5eef3a04" providerId="ADAL" clId="{49E8C542-8EC9-405A-A54B-EC0BA5AF254A}" dt="2026-08-26T13:48:54.212" v="226"/>
        <pc:sldMkLst>
          <pc:docMk/>
          <pc:sldMk cId="334718265" sldId="455"/>
        </pc:sldMkLst>
        <pc:spChg chg="mod">
          <ac:chgData name="Courtney Lessard" userId="25d13d23-6ec2-4afd-92f6-27ec5eef3a04" providerId="ADAL" clId="{49E8C542-8EC9-405A-A54B-EC0BA5AF254A}" dt="2026-08-26T13:48:54.212" v="226"/>
          <ac:spMkLst>
            <pc:docMk/>
            <pc:sldMk cId="334718265" sldId="455"/>
            <ac:spMk id="139" creationId="{5E579F7F-0DAB-4645-10ED-D37B7C80D058}"/>
          </ac:spMkLst>
        </pc:spChg>
      </pc:sldChg>
      <pc:sldChg chg="add">
        <pc:chgData name="Courtney Lessard" userId="25d13d23-6ec2-4afd-92f6-27ec5eef3a04" providerId="ADAL" clId="{49E8C542-8EC9-405A-A54B-EC0BA5AF254A}" dt="2026-08-26T13:54:47.707" v="268"/>
        <pc:sldMkLst>
          <pc:docMk/>
          <pc:sldMk cId="2458452205" sldId="456"/>
        </pc:sldMkLst>
      </pc:sldChg>
      <pc:sldChg chg="add">
        <pc:chgData name="Courtney Lessard" userId="25d13d23-6ec2-4afd-92f6-27ec5eef3a04" providerId="ADAL" clId="{49E8C542-8EC9-405A-A54B-EC0BA5AF254A}" dt="2026-08-26T14:22:11.894" v="315"/>
        <pc:sldMkLst>
          <pc:docMk/>
          <pc:sldMk cId="71547287" sldId="457"/>
        </pc:sldMkLst>
      </pc:sldChg>
      <pc:sldChg chg="add">
        <pc:chgData name="Courtney Lessard" userId="25d13d23-6ec2-4afd-92f6-27ec5eef3a04" providerId="ADAL" clId="{49E8C542-8EC9-405A-A54B-EC0BA5AF254A}" dt="2026-08-26T14:22:43.503" v="323"/>
        <pc:sldMkLst>
          <pc:docMk/>
          <pc:sldMk cId="1949081111" sldId="458"/>
        </pc:sldMkLst>
      </pc:sldChg>
      <pc:sldChg chg="modSp add mod">
        <pc:chgData name="Courtney Lessard" userId="25d13d23-6ec2-4afd-92f6-27ec5eef3a04" providerId="ADAL" clId="{49E8C542-8EC9-405A-A54B-EC0BA5AF254A}" dt="2026-08-26T14:23:22.880" v="335" actId="20577"/>
        <pc:sldMkLst>
          <pc:docMk/>
          <pc:sldMk cId="2317469186" sldId="459"/>
        </pc:sldMkLst>
        <pc:spChg chg="mod">
          <ac:chgData name="Courtney Lessard" userId="25d13d23-6ec2-4afd-92f6-27ec5eef3a04" providerId="ADAL" clId="{49E8C542-8EC9-405A-A54B-EC0BA5AF254A}" dt="2026-08-26T14:23:22.880" v="335" actId="20577"/>
          <ac:spMkLst>
            <pc:docMk/>
            <pc:sldMk cId="2317469186" sldId="459"/>
            <ac:spMk id="648" creationId="{5F47730E-4677-FFDD-45C2-54C27E187540}"/>
          </ac:spMkLst>
        </pc:spChg>
        <pc:spChg chg="mod">
          <ac:chgData name="Courtney Lessard" userId="25d13d23-6ec2-4afd-92f6-27ec5eef3a04" providerId="ADAL" clId="{49E8C542-8EC9-405A-A54B-EC0BA5AF254A}" dt="2026-08-26T14:23:19.468" v="333" actId="20577"/>
          <ac:spMkLst>
            <pc:docMk/>
            <pc:sldMk cId="2317469186" sldId="459"/>
            <ac:spMk id="649" creationId="{30BDD77E-6E12-214D-64AB-15FCCB4DFE84}"/>
          </ac:spMkLst>
        </pc:spChg>
      </pc:sldChg>
      <pc:sldChg chg="add del">
        <pc:chgData name="Courtney Lessard" userId="25d13d23-6ec2-4afd-92f6-27ec5eef3a04" providerId="ADAL" clId="{49E8C542-8EC9-405A-A54B-EC0BA5AF254A}" dt="2026-08-26T14:24:09.764" v="340" actId="47"/>
        <pc:sldMkLst>
          <pc:docMk/>
          <pc:sldMk cId="2555316379" sldId="460"/>
        </pc:sldMkLst>
      </pc:sldChg>
      <pc:sldChg chg="modSp add mod">
        <pc:chgData name="Courtney Lessard" userId="25d13d23-6ec2-4afd-92f6-27ec5eef3a04" providerId="ADAL" clId="{49E8C542-8EC9-405A-A54B-EC0BA5AF254A}" dt="2026-08-26T14:24:21.673" v="347" actId="20577"/>
        <pc:sldMkLst>
          <pc:docMk/>
          <pc:sldMk cId="169999192" sldId="461"/>
        </pc:sldMkLst>
        <pc:spChg chg="mod">
          <ac:chgData name="Courtney Lessard" userId="25d13d23-6ec2-4afd-92f6-27ec5eef3a04" providerId="ADAL" clId="{49E8C542-8EC9-405A-A54B-EC0BA5AF254A}" dt="2026-08-26T14:24:17.600" v="344" actId="20577"/>
          <ac:spMkLst>
            <pc:docMk/>
            <pc:sldMk cId="169999192" sldId="461"/>
            <ac:spMk id="648" creationId="{A26580F4-BBB5-51B6-182F-0E8BA3215699}"/>
          </ac:spMkLst>
        </pc:spChg>
        <pc:spChg chg="mod">
          <ac:chgData name="Courtney Lessard" userId="25d13d23-6ec2-4afd-92f6-27ec5eef3a04" providerId="ADAL" clId="{49E8C542-8EC9-405A-A54B-EC0BA5AF254A}" dt="2026-08-26T14:24:21.673" v="347" actId="20577"/>
          <ac:spMkLst>
            <pc:docMk/>
            <pc:sldMk cId="169999192" sldId="461"/>
            <ac:spMk id="649" creationId="{21EEFB67-7D94-90C0-D6C9-387E13DB5498}"/>
          </ac:spMkLst>
        </pc:spChg>
      </pc:sldChg>
      <pc:sldChg chg="delSp add del mod">
        <pc:chgData name="Courtney Lessard" userId="25d13d23-6ec2-4afd-92f6-27ec5eef3a04" providerId="ADAL" clId="{49E8C542-8EC9-405A-A54B-EC0BA5AF254A}" dt="2026-08-26T14:26:45.341" v="366" actId="47"/>
        <pc:sldMkLst>
          <pc:docMk/>
          <pc:sldMk cId="1263487360" sldId="462"/>
        </pc:sldMkLst>
        <pc:spChg chg="del">
          <ac:chgData name="Courtney Lessard" userId="25d13d23-6ec2-4afd-92f6-27ec5eef3a04" providerId="ADAL" clId="{49E8C542-8EC9-405A-A54B-EC0BA5AF254A}" dt="2026-08-26T14:25:09.901" v="350" actId="478"/>
          <ac:spMkLst>
            <pc:docMk/>
            <pc:sldMk cId="1263487360" sldId="462"/>
            <ac:spMk id="570" creationId="{6E066911-9767-1D51-4C58-CE971D4A2D95}"/>
          </ac:spMkLst>
        </pc:spChg>
        <pc:spChg chg="del">
          <ac:chgData name="Courtney Lessard" userId="25d13d23-6ec2-4afd-92f6-27ec5eef3a04" providerId="ADAL" clId="{49E8C542-8EC9-405A-A54B-EC0BA5AF254A}" dt="2026-08-26T14:25:11.155" v="351" actId="478"/>
          <ac:spMkLst>
            <pc:docMk/>
            <pc:sldMk cId="1263487360" sldId="462"/>
            <ac:spMk id="577" creationId="{06846EB2-0900-267B-D0BE-B7D68242F0E4}"/>
          </ac:spMkLst>
        </pc:spChg>
      </pc:sldChg>
      <pc:sldChg chg="add">
        <pc:chgData name="Courtney Lessard" userId="25d13d23-6ec2-4afd-92f6-27ec5eef3a04" providerId="ADAL" clId="{49E8C542-8EC9-405A-A54B-EC0BA5AF254A}" dt="2026-08-26T14:27:18.621" v="373"/>
        <pc:sldMkLst>
          <pc:docMk/>
          <pc:sldMk cId="2521758312" sldId="462"/>
        </pc:sldMkLst>
      </pc:sldChg>
      <pc:sldChg chg="add del">
        <pc:chgData name="Courtney Lessard" userId="25d13d23-6ec2-4afd-92f6-27ec5eef3a04" providerId="ADAL" clId="{49E8C542-8EC9-405A-A54B-EC0BA5AF254A}" dt="2026-08-26T14:27:11.739" v="370"/>
        <pc:sldMkLst>
          <pc:docMk/>
          <pc:sldMk cId="4190929500" sldId="462"/>
        </pc:sldMkLst>
      </pc:sldChg>
      <pc:sldChg chg="add">
        <pc:chgData name="Courtney Lessard" userId="25d13d23-6ec2-4afd-92f6-27ec5eef3a04" providerId="ADAL" clId="{49E8C542-8EC9-405A-A54B-EC0BA5AF254A}" dt="2026-08-26T14:29:25.397" v="388"/>
        <pc:sldMkLst>
          <pc:docMk/>
          <pc:sldMk cId="339926665" sldId="463"/>
        </pc:sldMkLst>
      </pc:sldChg>
      <pc:sldChg chg="add">
        <pc:chgData name="Courtney Lessard" userId="25d13d23-6ec2-4afd-92f6-27ec5eef3a04" providerId="ADAL" clId="{49E8C542-8EC9-405A-A54B-EC0BA5AF254A}" dt="2026-08-26T15:15:06.620" v="597"/>
        <pc:sldMkLst>
          <pc:docMk/>
          <pc:sldMk cId="761924336" sldId="464"/>
        </pc:sldMkLst>
      </pc:sldChg>
      <pc:sldChg chg="delSp add del mod">
        <pc:chgData name="Courtney Lessard" userId="25d13d23-6ec2-4afd-92f6-27ec5eef3a04" providerId="ADAL" clId="{49E8C542-8EC9-405A-A54B-EC0BA5AF254A}" dt="2026-08-26T14:36:53.867" v="408" actId="47"/>
        <pc:sldMkLst>
          <pc:docMk/>
          <pc:sldMk cId="2162408239" sldId="464"/>
        </pc:sldMkLst>
        <pc:spChg chg="del">
          <ac:chgData name="Courtney Lessard" userId="25d13d23-6ec2-4afd-92f6-27ec5eef3a04" providerId="ADAL" clId="{49E8C542-8EC9-405A-A54B-EC0BA5AF254A}" dt="2026-08-26T14:35:25.429" v="392" actId="478"/>
          <ac:spMkLst>
            <pc:docMk/>
            <pc:sldMk cId="2162408239" sldId="464"/>
            <ac:spMk id="662" creationId="{577D923D-69F0-1484-8EF1-D1A9A8BEA1F5}"/>
          </ac:spMkLst>
        </pc:spChg>
        <pc:spChg chg="del">
          <ac:chgData name="Courtney Lessard" userId="25d13d23-6ec2-4afd-92f6-27ec5eef3a04" providerId="ADAL" clId="{49E8C542-8EC9-405A-A54B-EC0BA5AF254A}" dt="2026-08-26T14:35:26.216" v="393" actId="478"/>
          <ac:spMkLst>
            <pc:docMk/>
            <pc:sldMk cId="2162408239" sldId="464"/>
            <ac:spMk id="669" creationId="{A4E20942-6215-1295-0BDD-87D28FCFEEBF}"/>
          </ac:spMkLst>
        </pc:spChg>
      </pc:sldChg>
      <pc:sldChg chg="delSp add del mod">
        <pc:chgData name="Courtney Lessard" userId="25d13d23-6ec2-4afd-92f6-27ec5eef3a04" providerId="ADAL" clId="{49E8C542-8EC9-405A-A54B-EC0BA5AF254A}" dt="2026-08-26T15:20:56.816" v="621" actId="47"/>
        <pc:sldMkLst>
          <pc:docMk/>
          <pc:sldMk cId="2306389521" sldId="465"/>
        </pc:sldMkLst>
        <pc:spChg chg="del">
          <ac:chgData name="Courtney Lessard" userId="25d13d23-6ec2-4afd-92f6-27ec5eef3a04" providerId="ADAL" clId="{49E8C542-8EC9-405A-A54B-EC0BA5AF254A}" dt="2026-08-26T15:17:39.144" v="606" actId="478"/>
          <ac:spMkLst>
            <pc:docMk/>
            <pc:sldMk cId="2306389521" sldId="465"/>
            <ac:spMk id="734" creationId="{F9191840-A4BE-220D-98F5-EC342AF2C005}"/>
          </ac:spMkLst>
        </pc:spChg>
        <pc:spChg chg="del">
          <ac:chgData name="Courtney Lessard" userId="25d13d23-6ec2-4afd-92f6-27ec5eef3a04" providerId="ADAL" clId="{49E8C542-8EC9-405A-A54B-EC0BA5AF254A}" dt="2026-08-26T15:17:39.703" v="607" actId="478"/>
          <ac:spMkLst>
            <pc:docMk/>
            <pc:sldMk cId="2306389521" sldId="465"/>
            <ac:spMk id="741" creationId="{35108E64-1C3E-37AC-FB1D-83CF6A4BB1E7}"/>
          </ac:spMkLst>
        </pc:spChg>
      </pc:sldChg>
      <pc:sldChg chg="add">
        <pc:chgData name="Courtney Lessard" userId="25d13d23-6ec2-4afd-92f6-27ec5eef3a04" providerId="ADAL" clId="{49E8C542-8EC9-405A-A54B-EC0BA5AF254A}" dt="2026-08-26T16:40:36.118" v="1025"/>
        <pc:sldMkLst>
          <pc:docMk/>
          <pc:sldMk cId="2384499045" sldId="465"/>
        </pc:sldMkLst>
      </pc:sldChg>
      <pc:sldChg chg="add">
        <pc:chgData name="Courtney Lessard" userId="25d13d23-6ec2-4afd-92f6-27ec5eef3a04" providerId="ADAL" clId="{49E8C542-8EC9-405A-A54B-EC0BA5AF254A}" dt="2026-08-26T16:41:10.011" v="1028"/>
        <pc:sldMkLst>
          <pc:docMk/>
          <pc:sldMk cId="2859584045" sldId="466"/>
        </pc:sldMkLst>
      </pc:sldChg>
      <pc:sldChg chg="add">
        <pc:chgData name="Courtney Lessard" userId="25d13d23-6ec2-4afd-92f6-27ec5eef3a04" providerId="ADAL" clId="{49E8C542-8EC9-405A-A54B-EC0BA5AF254A}" dt="2026-08-26T16:41:35.391" v="1031"/>
        <pc:sldMkLst>
          <pc:docMk/>
          <pc:sldMk cId="1031749296" sldId="467"/>
        </pc:sldMkLst>
      </pc:sldChg>
      <pc:sldMasterChg chg="modSldLayout">
        <pc:chgData name="Courtney Lessard" userId="25d13d23-6ec2-4afd-92f6-27ec5eef3a04" providerId="ADAL" clId="{49E8C542-8EC9-405A-A54B-EC0BA5AF254A}" dt="2026-08-26T16:29:32.113" v="963"/>
        <pc:sldMasterMkLst>
          <pc:docMk/>
          <pc:sldMasterMk cId="0" sldId="2147483648"/>
        </pc:sldMasterMkLst>
        <pc:sldLayoutChg chg="modSp mod">
          <pc:chgData name="Courtney Lessard" userId="25d13d23-6ec2-4afd-92f6-27ec5eef3a04" providerId="ADAL" clId="{49E8C542-8EC9-405A-A54B-EC0BA5AF254A}" dt="2026-08-26T15:12:58.068" v="576"/>
          <pc:sldLayoutMkLst>
            <pc:docMk/>
            <pc:sldMasterMk cId="0" sldId="2147483648"/>
            <pc:sldLayoutMk cId="0" sldId="2147483664"/>
          </pc:sldLayoutMkLst>
          <pc:spChg chg="mod">
            <ac:chgData name="Courtney Lessard" userId="25d13d23-6ec2-4afd-92f6-27ec5eef3a04" providerId="ADAL" clId="{49E8C542-8EC9-405A-A54B-EC0BA5AF254A}" dt="2026-08-26T15:12:58.068" v="576"/>
            <ac:spMkLst>
              <pc:docMk/>
              <pc:sldMasterMk cId="0" sldId="2147483648"/>
              <pc:sldLayoutMk cId="0" sldId="2147483664"/>
              <ac:spMk id="79" creationId="{00000000-0000-0000-0000-000000000000}"/>
            </ac:spMkLst>
          </pc:spChg>
        </pc:sldLayoutChg>
        <pc:sldLayoutChg chg="modSp mod">
          <pc:chgData name="Courtney Lessard" userId="25d13d23-6ec2-4afd-92f6-27ec5eef3a04" providerId="ADAL" clId="{49E8C542-8EC9-405A-A54B-EC0BA5AF254A}" dt="2026-08-26T16:11:16.871" v="852" actId="1076"/>
          <pc:sldLayoutMkLst>
            <pc:docMk/>
            <pc:sldMasterMk cId="0" sldId="2147483648"/>
            <pc:sldLayoutMk cId="0" sldId="2147483666"/>
          </pc:sldLayoutMkLst>
          <pc:spChg chg="mod">
            <ac:chgData name="Courtney Lessard" userId="25d13d23-6ec2-4afd-92f6-27ec5eef3a04" providerId="ADAL" clId="{49E8C542-8EC9-405A-A54B-EC0BA5AF254A}" dt="2026-08-26T16:11:16.871" v="852" actId="1076"/>
            <ac:spMkLst>
              <pc:docMk/>
              <pc:sldMasterMk cId="0" sldId="2147483648"/>
              <pc:sldLayoutMk cId="0" sldId="2147483666"/>
              <ac:spMk id="106" creationId="{00000000-0000-0000-0000-000000000000}"/>
            </ac:spMkLst>
          </pc:spChg>
        </pc:sldLayoutChg>
        <pc:sldLayoutChg chg="modSp mod">
          <pc:chgData name="Courtney Lessard" userId="25d13d23-6ec2-4afd-92f6-27ec5eef3a04" providerId="ADAL" clId="{49E8C542-8EC9-405A-A54B-EC0BA5AF254A}" dt="2026-08-26T16:29:32.113" v="963"/>
          <pc:sldLayoutMkLst>
            <pc:docMk/>
            <pc:sldMasterMk cId="0" sldId="2147483648"/>
            <pc:sldLayoutMk cId="0" sldId="2147483668"/>
          </pc:sldLayoutMkLst>
          <pc:spChg chg="mod">
            <ac:chgData name="Courtney Lessard" userId="25d13d23-6ec2-4afd-92f6-27ec5eef3a04" providerId="ADAL" clId="{49E8C542-8EC9-405A-A54B-EC0BA5AF254A}" dt="2026-08-26T16:29:32.113" v="963"/>
            <ac:spMkLst>
              <pc:docMk/>
              <pc:sldMasterMk cId="0" sldId="2147483648"/>
              <pc:sldLayoutMk cId="0" sldId="2147483668"/>
              <ac:spMk id="119"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2"/>
            <a:ext cx="4028440" cy="351737"/>
          </a:xfrm>
          <a:prstGeom prst="rect">
            <a:avLst/>
          </a:prstGeom>
          <a:noFill/>
          <a:ln>
            <a:noFill/>
          </a:ln>
        </p:spPr>
        <p:txBody>
          <a:bodyPr spcFirstLastPara="1" wrap="square" lIns="93150" tIns="46575" rIns="93150"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265809" y="2"/>
            <a:ext cx="4028440" cy="351737"/>
          </a:xfrm>
          <a:prstGeom prst="rect">
            <a:avLst/>
          </a:prstGeom>
          <a:noFill/>
          <a:ln>
            <a:noFill/>
          </a:ln>
        </p:spPr>
        <p:txBody>
          <a:bodyPr spcFirstLastPara="1" wrap="square" lIns="93150" tIns="46575" rIns="93150"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658664"/>
            <a:ext cx="4028440" cy="351736"/>
          </a:xfrm>
          <a:prstGeom prst="rect">
            <a:avLst/>
          </a:prstGeom>
          <a:noFill/>
          <a:ln>
            <a:noFill/>
          </a:ln>
        </p:spPr>
        <p:txBody>
          <a:bodyPr spcFirstLastPara="1" wrap="square" lIns="93150" tIns="46575" rIns="93150"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53" name="Google Shape;153;p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0" name="Google Shape;160;p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r>
              <a:rPr lang="en-US"/>
              <a:t>What does ‘5 STAR’ mean?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BEST available!</a:t>
            </a:r>
            <a:endParaRPr/>
          </a:p>
        </p:txBody>
      </p:sp>
      <p:sp>
        <p:nvSpPr>
          <p:cNvPr id="161" name="Google Shape;161;p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77" name="Google Shape;177;p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0B103C3E-E5A1-0082-2ACF-3BFB4ADEFF96}"/>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7F6AD574-C02D-18CB-C365-8BDAA16F5A9D}"/>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2F7B5150-4F4C-AC42-56AE-E97402E4E202}"/>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A29B529B-E2E8-05C1-35DE-C92D44BD49BD}"/>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807404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07" name="Google Shape;207;p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13" name="Google Shape;213;p1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18" name="Google Shape;218;p1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23" name="Google Shape;223;p1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28" name="Google Shape;228;p13: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38" name="Google Shape;238;p1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48" name="Google Shape;248;p17: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8: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1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9: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2" name="Google Shape;262;p1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63" name="Google Shape;263;p1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9" name="Google Shape;269;p2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70" name="Google Shape;270;p2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6" name="Google Shape;276;p2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77" name="Google Shape;277;p2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2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84" name="Google Shape;284;p22: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3: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2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89" name="Google Shape;289;p2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2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94" name="Google Shape;294;p2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p2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299" name="Google Shape;299;p2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04" name="Google Shape;304;p26: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7: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2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2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8: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2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16" name="Google Shape;316;p2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2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a:extLst>
            <a:ext uri="{FF2B5EF4-FFF2-40B4-BE49-F238E27FC236}">
              <a16:creationId xmlns:a16="http://schemas.microsoft.com/office/drawing/2014/main" id="{258C93FB-2C4D-10C5-F474-EE9CB2101360}"/>
            </a:ext>
          </a:extLst>
        </p:cNvPr>
        <p:cNvGrpSpPr/>
        <p:nvPr/>
      </p:nvGrpSpPr>
      <p:grpSpPr>
        <a:xfrm>
          <a:off x="0" y="0"/>
          <a:ext cx="0" cy="0"/>
          <a:chOff x="0" y="0"/>
          <a:chExt cx="0" cy="0"/>
        </a:xfrm>
      </p:grpSpPr>
      <p:sp>
        <p:nvSpPr>
          <p:cNvPr id="362" name="Google Shape;362;p34:notes">
            <a:extLst>
              <a:ext uri="{FF2B5EF4-FFF2-40B4-BE49-F238E27FC236}">
                <a16:creationId xmlns:a16="http://schemas.microsoft.com/office/drawing/2014/main" id="{D87D79DA-AA51-19E0-D000-11ECB24A0637}"/>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a:extLst>
              <a:ext uri="{FF2B5EF4-FFF2-40B4-BE49-F238E27FC236}">
                <a16:creationId xmlns:a16="http://schemas.microsoft.com/office/drawing/2014/main" id="{7B0A7178-0DB4-3D26-C384-FB74FD8B82CA}"/>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a:extLst>
              <a:ext uri="{FF2B5EF4-FFF2-40B4-BE49-F238E27FC236}">
                <a16:creationId xmlns:a16="http://schemas.microsoft.com/office/drawing/2014/main" id="{F8F6542D-A5E0-6E1F-D751-10B9096238B6}"/>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extLst>
      <p:ext uri="{BB962C8B-B14F-4D97-AF65-F5344CB8AC3E}">
        <p14:creationId xmlns:p14="http://schemas.microsoft.com/office/powerpoint/2010/main" val="402096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a:extLst>
            <a:ext uri="{FF2B5EF4-FFF2-40B4-BE49-F238E27FC236}">
              <a16:creationId xmlns:a16="http://schemas.microsoft.com/office/drawing/2014/main" id="{93A1F971-C149-63C1-6EED-EFE3112A701F}"/>
            </a:ext>
          </a:extLst>
        </p:cNvPr>
        <p:cNvGrpSpPr/>
        <p:nvPr/>
      </p:nvGrpSpPr>
      <p:grpSpPr>
        <a:xfrm>
          <a:off x="0" y="0"/>
          <a:ext cx="0" cy="0"/>
          <a:chOff x="0" y="0"/>
          <a:chExt cx="0" cy="0"/>
        </a:xfrm>
      </p:grpSpPr>
      <p:sp>
        <p:nvSpPr>
          <p:cNvPr id="362" name="Google Shape;362;p34:notes">
            <a:extLst>
              <a:ext uri="{FF2B5EF4-FFF2-40B4-BE49-F238E27FC236}">
                <a16:creationId xmlns:a16="http://schemas.microsoft.com/office/drawing/2014/main" id="{EB97424E-DC40-31F9-82AD-CA8B9A17FEC9}"/>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a:extLst>
              <a:ext uri="{FF2B5EF4-FFF2-40B4-BE49-F238E27FC236}">
                <a16:creationId xmlns:a16="http://schemas.microsoft.com/office/drawing/2014/main" id="{0012E33A-45A9-5F9B-F0F8-5DF9D932EE80}"/>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a:extLst>
              <a:ext uri="{FF2B5EF4-FFF2-40B4-BE49-F238E27FC236}">
                <a16:creationId xmlns:a16="http://schemas.microsoft.com/office/drawing/2014/main" id="{690665E6-7E88-D586-4596-09CAB119EDE5}"/>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extLst>
      <p:ext uri="{BB962C8B-B14F-4D97-AF65-F5344CB8AC3E}">
        <p14:creationId xmlns:p14="http://schemas.microsoft.com/office/powerpoint/2010/main" val="594937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a:extLst>
            <a:ext uri="{FF2B5EF4-FFF2-40B4-BE49-F238E27FC236}">
              <a16:creationId xmlns:a16="http://schemas.microsoft.com/office/drawing/2014/main" id="{8DEB3E37-93AE-977D-C1F0-A8BB45CC4B89}"/>
            </a:ext>
          </a:extLst>
        </p:cNvPr>
        <p:cNvGrpSpPr/>
        <p:nvPr/>
      </p:nvGrpSpPr>
      <p:grpSpPr>
        <a:xfrm>
          <a:off x="0" y="0"/>
          <a:ext cx="0" cy="0"/>
          <a:chOff x="0" y="0"/>
          <a:chExt cx="0" cy="0"/>
        </a:xfrm>
      </p:grpSpPr>
      <p:sp>
        <p:nvSpPr>
          <p:cNvPr id="362" name="Google Shape;362;p34:notes">
            <a:extLst>
              <a:ext uri="{FF2B5EF4-FFF2-40B4-BE49-F238E27FC236}">
                <a16:creationId xmlns:a16="http://schemas.microsoft.com/office/drawing/2014/main" id="{5AEDB4DB-985B-6072-5752-1B742100A7DD}"/>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a:extLst>
              <a:ext uri="{FF2B5EF4-FFF2-40B4-BE49-F238E27FC236}">
                <a16:creationId xmlns:a16="http://schemas.microsoft.com/office/drawing/2014/main" id="{12DDDEF5-4C30-4090-4BBC-6BABC92E5FD6}"/>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a:extLst>
              <a:ext uri="{FF2B5EF4-FFF2-40B4-BE49-F238E27FC236}">
                <a16:creationId xmlns:a16="http://schemas.microsoft.com/office/drawing/2014/main" id="{5A9D8BA6-7AA6-8B2F-C111-748EA2EC8985}"/>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extLst>
      <p:ext uri="{BB962C8B-B14F-4D97-AF65-F5344CB8AC3E}">
        <p14:creationId xmlns:p14="http://schemas.microsoft.com/office/powerpoint/2010/main" val="4155821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a:extLst>
            <a:ext uri="{FF2B5EF4-FFF2-40B4-BE49-F238E27FC236}">
              <a16:creationId xmlns:a16="http://schemas.microsoft.com/office/drawing/2014/main" id="{38450EF8-BC5A-73EC-79AF-45BA0F654963}"/>
            </a:ext>
          </a:extLst>
        </p:cNvPr>
        <p:cNvGrpSpPr/>
        <p:nvPr/>
      </p:nvGrpSpPr>
      <p:grpSpPr>
        <a:xfrm>
          <a:off x="0" y="0"/>
          <a:ext cx="0" cy="0"/>
          <a:chOff x="0" y="0"/>
          <a:chExt cx="0" cy="0"/>
        </a:xfrm>
      </p:grpSpPr>
      <p:sp>
        <p:nvSpPr>
          <p:cNvPr id="362" name="Google Shape;362;p34:notes">
            <a:extLst>
              <a:ext uri="{FF2B5EF4-FFF2-40B4-BE49-F238E27FC236}">
                <a16:creationId xmlns:a16="http://schemas.microsoft.com/office/drawing/2014/main" id="{B400028C-4865-C4B8-AB7B-E4CC95FF577B}"/>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a:extLst>
              <a:ext uri="{FF2B5EF4-FFF2-40B4-BE49-F238E27FC236}">
                <a16:creationId xmlns:a16="http://schemas.microsoft.com/office/drawing/2014/main" id="{20D8804C-997A-4D60-3E75-554405A94D67}"/>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a:extLst>
              <a:ext uri="{FF2B5EF4-FFF2-40B4-BE49-F238E27FC236}">
                <a16:creationId xmlns:a16="http://schemas.microsoft.com/office/drawing/2014/main" id="{0D22BDE1-B4E1-E8F7-3F34-6876113FB6F7}"/>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extLst>
      <p:ext uri="{BB962C8B-B14F-4D97-AF65-F5344CB8AC3E}">
        <p14:creationId xmlns:p14="http://schemas.microsoft.com/office/powerpoint/2010/main" val="883660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3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73" name="Google Shape;373;p3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6: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3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80" name="Google Shape;380;p36: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7: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3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89" name="Google Shape;389;p3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38: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3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98" name="Google Shape;398;p3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3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3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07" name="Google Shape;407;p3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4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4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16" name="Google Shape;416;p4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4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4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23" name="Google Shape;423;p4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4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32" name="Google Shape;432;p42: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3: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0" name="Google Shape;440;p4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41" name="Google Shape;441;p4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4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9" name="Google Shape;449;p4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50" name="Google Shape;450;p4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4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9" name="Google Shape;459;p4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60" name="Google Shape;460;p4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4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70" name="Google Shape;470;p4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71" name="Google Shape;471;p46: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7: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4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83" name="Google Shape;483;p4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8: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4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491" name="Google Shape;491;p4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p4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00" name="Google Shape;500;p4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p5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09" name="Google Shape;509;p5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5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5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28" name="Google Shape;528;p5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1BF708FF-7332-286F-2987-22C845BC8810}"/>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A68D472A-600B-A1C0-2610-727D707E2EA7}"/>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3CE7CE06-48D3-B1D4-8DEC-B370A5051AD6}"/>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A6A413C7-E265-9DF2-E1D7-8B821F46ED11}"/>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extLst>
      <p:ext uri="{BB962C8B-B14F-4D97-AF65-F5344CB8AC3E}">
        <p14:creationId xmlns:p14="http://schemas.microsoft.com/office/powerpoint/2010/main" val="35871223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53: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5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60" name="Google Shape;560;p5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5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5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82" name="Google Shape;582;p5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5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p5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590" name="Google Shape;590;p5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53</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a:extLst>
            <a:ext uri="{FF2B5EF4-FFF2-40B4-BE49-F238E27FC236}">
              <a16:creationId xmlns:a16="http://schemas.microsoft.com/office/drawing/2014/main" id="{4989C394-5DEE-10B3-8E74-7C028DC11A11}"/>
            </a:ext>
          </a:extLst>
        </p:cNvPr>
        <p:cNvGrpSpPr/>
        <p:nvPr/>
      </p:nvGrpSpPr>
      <p:grpSpPr>
        <a:xfrm>
          <a:off x="0" y="0"/>
          <a:ext cx="0" cy="0"/>
          <a:chOff x="0" y="0"/>
          <a:chExt cx="0" cy="0"/>
        </a:xfrm>
      </p:grpSpPr>
      <p:sp>
        <p:nvSpPr>
          <p:cNvPr id="362" name="Google Shape;362;p34:notes">
            <a:extLst>
              <a:ext uri="{FF2B5EF4-FFF2-40B4-BE49-F238E27FC236}">
                <a16:creationId xmlns:a16="http://schemas.microsoft.com/office/drawing/2014/main" id="{46505C56-8098-F358-1B2E-ED30E1662CEE}"/>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4:notes">
            <a:extLst>
              <a:ext uri="{FF2B5EF4-FFF2-40B4-BE49-F238E27FC236}">
                <a16:creationId xmlns:a16="http://schemas.microsoft.com/office/drawing/2014/main" id="{8A38D12E-D6A8-1600-5876-6D23D8906C4E}"/>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34:notes">
            <a:extLst>
              <a:ext uri="{FF2B5EF4-FFF2-40B4-BE49-F238E27FC236}">
                <a16:creationId xmlns:a16="http://schemas.microsoft.com/office/drawing/2014/main" id="{D67B7D00-375E-761E-C22B-519C3C2195AD}"/>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54</a:t>
            </a:fld>
            <a:endParaRPr/>
          </a:p>
        </p:txBody>
      </p:sp>
    </p:spTree>
    <p:extLst>
      <p:ext uri="{BB962C8B-B14F-4D97-AF65-F5344CB8AC3E}">
        <p14:creationId xmlns:p14="http://schemas.microsoft.com/office/powerpoint/2010/main" val="3137241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57: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5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06" name="Google Shape;606;p5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55</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a:extLst>
            <a:ext uri="{FF2B5EF4-FFF2-40B4-BE49-F238E27FC236}">
              <a16:creationId xmlns:a16="http://schemas.microsoft.com/office/drawing/2014/main" id="{6E6FA24E-B91C-7959-0ACE-30283D54FBE5}"/>
            </a:ext>
          </a:extLst>
        </p:cNvPr>
        <p:cNvGrpSpPr/>
        <p:nvPr/>
      </p:nvGrpSpPr>
      <p:grpSpPr>
        <a:xfrm>
          <a:off x="0" y="0"/>
          <a:ext cx="0" cy="0"/>
          <a:chOff x="0" y="0"/>
          <a:chExt cx="0" cy="0"/>
        </a:xfrm>
      </p:grpSpPr>
      <p:sp>
        <p:nvSpPr>
          <p:cNvPr id="644" name="Google Shape;644;p62:notes">
            <a:extLst>
              <a:ext uri="{FF2B5EF4-FFF2-40B4-BE49-F238E27FC236}">
                <a16:creationId xmlns:a16="http://schemas.microsoft.com/office/drawing/2014/main" id="{4107D316-ED86-066C-689C-31730B9FBEF9}"/>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a:extLst>
              <a:ext uri="{FF2B5EF4-FFF2-40B4-BE49-F238E27FC236}">
                <a16:creationId xmlns:a16="http://schemas.microsoft.com/office/drawing/2014/main" id="{3F52ECF8-2A11-2EF3-AD19-FE744C67B592}"/>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73641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a:extLst>
            <a:ext uri="{FF2B5EF4-FFF2-40B4-BE49-F238E27FC236}">
              <a16:creationId xmlns:a16="http://schemas.microsoft.com/office/drawing/2014/main" id="{D8E9DAB8-B6C0-81C1-B9DD-63AE0890652A}"/>
            </a:ext>
          </a:extLst>
        </p:cNvPr>
        <p:cNvGrpSpPr/>
        <p:nvPr/>
      </p:nvGrpSpPr>
      <p:grpSpPr>
        <a:xfrm>
          <a:off x="0" y="0"/>
          <a:ext cx="0" cy="0"/>
          <a:chOff x="0" y="0"/>
          <a:chExt cx="0" cy="0"/>
        </a:xfrm>
      </p:grpSpPr>
      <p:sp>
        <p:nvSpPr>
          <p:cNvPr id="644" name="Google Shape;644;p62:notes">
            <a:extLst>
              <a:ext uri="{FF2B5EF4-FFF2-40B4-BE49-F238E27FC236}">
                <a16:creationId xmlns:a16="http://schemas.microsoft.com/office/drawing/2014/main" id="{D6514AB8-1B01-EEFD-8E65-244FFB80A905}"/>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a:extLst>
              <a:ext uri="{FF2B5EF4-FFF2-40B4-BE49-F238E27FC236}">
                <a16:creationId xmlns:a16="http://schemas.microsoft.com/office/drawing/2014/main" id="{44F95027-D388-1A1E-E857-A74893508771}"/>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768761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p6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a:extLst>
            <a:ext uri="{FF2B5EF4-FFF2-40B4-BE49-F238E27FC236}">
              <a16:creationId xmlns:a16="http://schemas.microsoft.com/office/drawing/2014/main" id="{9AAFAC14-CDF4-F996-1472-D0A87C30F5C1}"/>
            </a:ext>
          </a:extLst>
        </p:cNvPr>
        <p:cNvGrpSpPr/>
        <p:nvPr/>
      </p:nvGrpSpPr>
      <p:grpSpPr>
        <a:xfrm>
          <a:off x="0" y="0"/>
          <a:ext cx="0" cy="0"/>
          <a:chOff x="0" y="0"/>
          <a:chExt cx="0" cy="0"/>
        </a:xfrm>
      </p:grpSpPr>
      <p:sp>
        <p:nvSpPr>
          <p:cNvPr id="644" name="Google Shape;644;p62:notes">
            <a:extLst>
              <a:ext uri="{FF2B5EF4-FFF2-40B4-BE49-F238E27FC236}">
                <a16:creationId xmlns:a16="http://schemas.microsoft.com/office/drawing/2014/main" id="{1CA7928A-C8DC-3B20-34D5-B2C4E3445D2B}"/>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a:extLst>
              <a:ext uri="{FF2B5EF4-FFF2-40B4-BE49-F238E27FC236}">
                <a16:creationId xmlns:a16="http://schemas.microsoft.com/office/drawing/2014/main" id="{A1369569-2A21-C72B-D4F4-39FE4C3C1F33}"/>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56758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a:extLst>
            <a:ext uri="{FF2B5EF4-FFF2-40B4-BE49-F238E27FC236}">
              <a16:creationId xmlns:a16="http://schemas.microsoft.com/office/drawing/2014/main" id="{C565814D-9C41-DD17-6D37-DAE27537B12A}"/>
            </a:ext>
          </a:extLst>
        </p:cNvPr>
        <p:cNvGrpSpPr/>
        <p:nvPr/>
      </p:nvGrpSpPr>
      <p:grpSpPr>
        <a:xfrm>
          <a:off x="0" y="0"/>
          <a:ext cx="0" cy="0"/>
          <a:chOff x="0" y="0"/>
          <a:chExt cx="0" cy="0"/>
        </a:xfrm>
      </p:grpSpPr>
      <p:sp>
        <p:nvSpPr>
          <p:cNvPr id="644" name="Google Shape;644;p62:notes">
            <a:extLst>
              <a:ext uri="{FF2B5EF4-FFF2-40B4-BE49-F238E27FC236}">
                <a16:creationId xmlns:a16="http://schemas.microsoft.com/office/drawing/2014/main" id="{7214DE2F-8DE4-D75D-8279-01FE264FBC0B}"/>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a:extLst>
              <a:ext uri="{FF2B5EF4-FFF2-40B4-BE49-F238E27FC236}">
                <a16:creationId xmlns:a16="http://schemas.microsoft.com/office/drawing/2014/main" id="{095FA1E9-9EB2-5FFD-8189-F8426066464A}"/>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650070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63: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p6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54" name="Google Shape;654;p6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61</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B919C47A-BB63-9E7B-4FCA-7B1F84E1B2F6}"/>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9869559F-E3BA-A04C-260A-F1C2F3287F1C}"/>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9F0C84CF-B86A-205B-4743-7962D8A3274E}"/>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1BDD9B6E-9388-B02C-D49F-B3BF17F4D40A}"/>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62</a:t>
            </a:fld>
            <a:endParaRPr/>
          </a:p>
        </p:txBody>
      </p:sp>
    </p:spTree>
    <p:extLst>
      <p:ext uri="{BB962C8B-B14F-4D97-AF65-F5344CB8AC3E}">
        <p14:creationId xmlns:p14="http://schemas.microsoft.com/office/powerpoint/2010/main" val="28561750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6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 name="Google Shape;696;p6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97" name="Google Shape;697;p6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A5E84A06-F0BD-94B8-92E5-6C7102806459}"/>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A28E9748-3B68-8D45-26CD-2331551E7AD7}"/>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6BAA5F9C-63BD-2065-00D9-8FD5EC58D294}"/>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B2607A88-8CA7-8E90-26A7-151D55554AEF}"/>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64</a:t>
            </a:fld>
            <a:endParaRPr/>
          </a:p>
        </p:txBody>
      </p:sp>
    </p:spTree>
    <p:extLst>
      <p:ext uri="{BB962C8B-B14F-4D97-AF65-F5344CB8AC3E}">
        <p14:creationId xmlns:p14="http://schemas.microsoft.com/office/powerpoint/2010/main" val="7689534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68: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5" name="Google Shape;725;p6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26" name="Google Shape;726;p6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6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6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48" name="Google Shape;748;p6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66</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7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p7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55" name="Google Shape;755;p7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8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p8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63" name="Google Shape;763;p8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8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8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70" name="Google Shape;770;p8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69</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8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p8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77" name="Google Shape;777;p82: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3" name="Google Shape;783;p8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84" name="Google Shape;784;p8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9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792" name="Google Shape;792;p93: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9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00" name="Google Shape;800;p9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801" name="Google Shape;801;p9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p95: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7" name="Google Shape;807;p9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808" name="Google Shape;808;p9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E1B1DDE5-8CF0-B56F-7509-D39419F9681D}"/>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893AAFD2-699A-7DBB-2A35-654B30CD80A7}"/>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C17A5E7C-B577-2375-9131-872623C33173}"/>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435BB0BF-7A47-8728-05CE-7B70E4BC75AB}"/>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75</a:t>
            </a:fld>
            <a:endParaRPr/>
          </a:p>
        </p:txBody>
      </p:sp>
    </p:spTree>
    <p:extLst>
      <p:ext uri="{BB962C8B-B14F-4D97-AF65-F5344CB8AC3E}">
        <p14:creationId xmlns:p14="http://schemas.microsoft.com/office/powerpoint/2010/main" val="3044288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15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838" name="Google Shape;838;p158: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97:notes"/>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p9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846" name="Google Shape;846;p9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98: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6" name="Google Shape;866;p98: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rmAutofit/>
          </a:bodyPr>
          <a:lstStyle/>
          <a:p>
            <a:pPr marL="0" lvl="0" indent="0" algn="l" rtl="0">
              <a:lnSpc>
                <a:spcPct val="100000"/>
              </a:lnSpc>
              <a:spcBef>
                <a:spcPts val="0"/>
              </a:spcBef>
              <a:spcAft>
                <a:spcPts val="0"/>
              </a:spcAft>
              <a:buSzPts val="1400"/>
              <a:buNone/>
            </a:pPr>
            <a:endParaRPr/>
          </a:p>
        </p:txBody>
      </p:sp>
      <p:sp>
        <p:nvSpPr>
          <p:cNvPr id="867" name="Google Shape;867;p98: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9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1" name="Google Shape;881;p9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rmAutofit/>
          </a:bodyPr>
          <a:lstStyle/>
          <a:p>
            <a:pPr marL="0" lvl="0" indent="0" algn="l" rtl="0">
              <a:lnSpc>
                <a:spcPct val="100000"/>
              </a:lnSpc>
              <a:spcBef>
                <a:spcPts val="0"/>
              </a:spcBef>
              <a:spcAft>
                <a:spcPts val="0"/>
              </a:spcAft>
              <a:buSzPts val="1400"/>
              <a:buNone/>
            </a:pPr>
            <a:endParaRPr/>
          </a:p>
        </p:txBody>
      </p:sp>
      <p:sp>
        <p:nvSpPr>
          <p:cNvPr id="882" name="Google Shape;882;p9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p10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6" name="Google Shape;896;p10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rmAutofit/>
          </a:bodyPr>
          <a:lstStyle/>
          <a:p>
            <a:pPr marL="0" lvl="0" indent="0" algn="l" rtl="0">
              <a:lnSpc>
                <a:spcPct val="100000"/>
              </a:lnSpc>
              <a:spcBef>
                <a:spcPts val="0"/>
              </a:spcBef>
              <a:spcAft>
                <a:spcPts val="0"/>
              </a:spcAft>
              <a:buSzPts val="1400"/>
              <a:buNone/>
            </a:pPr>
            <a:endParaRPr/>
          </a:p>
        </p:txBody>
      </p:sp>
      <p:sp>
        <p:nvSpPr>
          <p:cNvPr id="897" name="Google Shape;897;p10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10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7" name="Google Shape;917;p10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rmAutofit/>
          </a:bodyPr>
          <a:lstStyle/>
          <a:p>
            <a:pPr marL="0" lvl="0" indent="0" algn="l" rtl="0">
              <a:lnSpc>
                <a:spcPct val="100000"/>
              </a:lnSpc>
              <a:spcBef>
                <a:spcPts val="0"/>
              </a:spcBef>
              <a:spcAft>
                <a:spcPts val="0"/>
              </a:spcAft>
              <a:buSzPts val="1400"/>
              <a:buNone/>
            </a:pPr>
            <a:endParaRPr/>
          </a:p>
        </p:txBody>
      </p:sp>
      <p:sp>
        <p:nvSpPr>
          <p:cNvPr id="918" name="Google Shape;918;p10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10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28" name="Google Shape;928;p10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r>
              <a:rPr lang="en-US"/>
              <a:t>What does ‘5 STAR’ mean?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BEST available!</a:t>
            </a:r>
            <a:endParaRPr/>
          </a:p>
        </p:txBody>
      </p:sp>
      <p:sp>
        <p:nvSpPr>
          <p:cNvPr id="929" name="Google Shape;929;p102: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p103:notes"/>
          <p:cNvSpPr>
            <a:spLocks noGrp="1" noRot="1" noChangeAspect="1"/>
          </p:cNvSpPr>
          <p:nvPr>
            <p:ph type="sldImg" idx="2"/>
          </p:nvPr>
        </p:nvSpPr>
        <p:spPr>
          <a:xfrm>
            <a:off x="3149600" y="890588"/>
            <a:ext cx="3205163" cy="2405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8" name="Google Shape;938;p10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39" name="Google Shape;939;p10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p10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1" name="Google Shape;951;p10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52" name="Google Shape;952;p105: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p10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0" name="Google Shape;960;p10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61" name="Google Shape;961;p106: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107: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1" name="Google Shape;971;p10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72" name="Google Shape;972;p107: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9"/>
        <p:cNvGrpSpPr/>
        <p:nvPr/>
      </p:nvGrpSpPr>
      <p:grpSpPr>
        <a:xfrm>
          <a:off x="0" y="0"/>
          <a:ext cx="0" cy="0"/>
          <a:chOff x="0" y="0"/>
          <a:chExt cx="0" cy="0"/>
        </a:xfrm>
      </p:grpSpPr>
      <p:sp>
        <p:nvSpPr>
          <p:cNvPr id="980" name="Google Shape;980;p109: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1" name="Google Shape;981;p109: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82" name="Google Shape;982;p109: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p110: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110: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992" name="Google Shape;992;p110: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8"/>
        <p:cNvGrpSpPr/>
        <p:nvPr/>
      </p:nvGrpSpPr>
      <p:grpSpPr>
        <a:xfrm>
          <a:off x="0" y="0"/>
          <a:ext cx="0" cy="0"/>
          <a:chOff x="0" y="0"/>
          <a:chExt cx="0" cy="0"/>
        </a:xfrm>
      </p:grpSpPr>
      <p:sp>
        <p:nvSpPr>
          <p:cNvPr id="999" name="Google Shape;999;p111: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0" name="Google Shape;1000;p111: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01" name="Google Shape;1001;p111: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p11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7" name="Google Shape;1007;p11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08" name="Google Shape;1008;p112: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p11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24" name="Google Shape;1024;p11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25" name="Google Shape;1025;p114: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92</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11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36" name="Google Shape;1036;p11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11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55" name="Google Shape;1055;p11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12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64" name="Google Shape;1064;p12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24: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79" name="Google Shape;1079;p124: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125: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84" name="Google Shape;1084;p125: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126: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89" name="Google Shape;1089;p126: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2"/>
        <p:cNvGrpSpPr/>
        <p:nvPr/>
      </p:nvGrpSpPr>
      <p:grpSpPr>
        <a:xfrm>
          <a:off x="0" y="0"/>
          <a:ext cx="0" cy="0"/>
          <a:chOff x="0" y="0"/>
          <a:chExt cx="0" cy="0"/>
        </a:xfrm>
      </p:grpSpPr>
      <p:sp>
        <p:nvSpPr>
          <p:cNvPr id="1093" name="Google Shape;1093;p127: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094" name="Google Shape;1094;p127: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2768D9CB-5C97-1387-E5F6-9868A274EBFB}"/>
            </a:ext>
          </a:extLst>
        </p:cNvPr>
        <p:cNvGrpSpPr/>
        <p:nvPr/>
      </p:nvGrpSpPr>
      <p:grpSpPr>
        <a:xfrm>
          <a:off x="0" y="0"/>
          <a:ext cx="0" cy="0"/>
          <a:chOff x="0" y="0"/>
          <a:chExt cx="0" cy="0"/>
        </a:xfrm>
      </p:grpSpPr>
      <p:sp>
        <p:nvSpPr>
          <p:cNvPr id="131" name="Google Shape;131;p1:notes">
            <a:extLst>
              <a:ext uri="{FF2B5EF4-FFF2-40B4-BE49-F238E27FC236}">
                <a16:creationId xmlns:a16="http://schemas.microsoft.com/office/drawing/2014/main" id="{E38FA965-A299-07E7-F019-908D5252BFCA}"/>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1:notes">
            <a:extLst>
              <a:ext uri="{FF2B5EF4-FFF2-40B4-BE49-F238E27FC236}">
                <a16:creationId xmlns:a16="http://schemas.microsoft.com/office/drawing/2014/main" id="{E50B230F-EF4C-63AF-F4DF-E3A64293EC62}"/>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1:notes">
            <a:extLst>
              <a:ext uri="{FF2B5EF4-FFF2-40B4-BE49-F238E27FC236}">
                <a16:creationId xmlns:a16="http://schemas.microsoft.com/office/drawing/2014/main" id="{F115FBD7-B325-D249-59F6-32A25B67A118}"/>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100</a:t>
            </a:fld>
            <a:endParaRPr/>
          </a:p>
        </p:txBody>
      </p:sp>
    </p:spTree>
    <p:extLst>
      <p:ext uri="{BB962C8B-B14F-4D97-AF65-F5344CB8AC3E}">
        <p14:creationId xmlns:p14="http://schemas.microsoft.com/office/powerpoint/2010/main" val="225864185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a:extLst>
            <a:ext uri="{FF2B5EF4-FFF2-40B4-BE49-F238E27FC236}">
              <a16:creationId xmlns:a16="http://schemas.microsoft.com/office/drawing/2014/main" id="{50ED55C9-0114-234E-BBC4-88386EEB51F6}"/>
            </a:ext>
          </a:extLst>
        </p:cNvPr>
        <p:cNvGrpSpPr/>
        <p:nvPr/>
      </p:nvGrpSpPr>
      <p:grpSpPr>
        <a:xfrm>
          <a:off x="0" y="0"/>
          <a:ext cx="0" cy="0"/>
          <a:chOff x="0" y="0"/>
          <a:chExt cx="0" cy="0"/>
        </a:xfrm>
      </p:grpSpPr>
      <p:sp>
        <p:nvSpPr>
          <p:cNvPr id="604" name="Google Shape;604;p57:notes">
            <a:extLst>
              <a:ext uri="{FF2B5EF4-FFF2-40B4-BE49-F238E27FC236}">
                <a16:creationId xmlns:a16="http://schemas.microsoft.com/office/drawing/2014/main" id="{7CFDCE0F-A8F4-2459-D5DD-810851B719CA}"/>
              </a:ext>
            </a:extLst>
          </p:cNvPr>
          <p:cNvSpPr>
            <a:spLocks noGrp="1" noRot="1" noChangeAspect="1"/>
          </p:cNvSpPr>
          <p:nvPr>
            <p:ph type="sldImg" idx="2"/>
          </p:nvPr>
        </p:nvSpPr>
        <p:spPr>
          <a:xfrm>
            <a:off x="2970213" y="533400"/>
            <a:ext cx="3562350" cy="26733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57:notes">
            <a:extLst>
              <a:ext uri="{FF2B5EF4-FFF2-40B4-BE49-F238E27FC236}">
                <a16:creationId xmlns:a16="http://schemas.microsoft.com/office/drawing/2014/main" id="{343C2D75-988A-1F4F-6B1A-4476C2C6CF37}"/>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06" name="Google Shape;606;p57:notes">
            <a:extLst>
              <a:ext uri="{FF2B5EF4-FFF2-40B4-BE49-F238E27FC236}">
                <a16:creationId xmlns:a16="http://schemas.microsoft.com/office/drawing/2014/main" id="{5F3E35FF-FB6D-EEF7-07C7-DB137470AB70}"/>
              </a:ext>
            </a:extLst>
          </p:cNvPr>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101</a:t>
            </a:fld>
            <a:endParaRPr/>
          </a:p>
        </p:txBody>
      </p:sp>
    </p:spTree>
    <p:extLst>
      <p:ext uri="{BB962C8B-B14F-4D97-AF65-F5344CB8AC3E}">
        <p14:creationId xmlns:p14="http://schemas.microsoft.com/office/powerpoint/2010/main" val="39085285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a:extLst>
            <a:ext uri="{FF2B5EF4-FFF2-40B4-BE49-F238E27FC236}">
              <a16:creationId xmlns:a16="http://schemas.microsoft.com/office/drawing/2014/main" id="{E35B36D3-1C40-E822-A070-89D20EE0521C}"/>
            </a:ext>
          </a:extLst>
        </p:cNvPr>
        <p:cNvGrpSpPr/>
        <p:nvPr/>
      </p:nvGrpSpPr>
      <p:grpSpPr>
        <a:xfrm>
          <a:off x="0" y="0"/>
          <a:ext cx="0" cy="0"/>
          <a:chOff x="0" y="0"/>
          <a:chExt cx="0" cy="0"/>
        </a:xfrm>
      </p:grpSpPr>
      <p:sp>
        <p:nvSpPr>
          <p:cNvPr id="644" name="Google Shape;644;p62:notes">
            <a:extLst>
              <a:ext uri="{FF2B5EF4-FFF2-40B4-BE49-F238E27FC236}">
                <a16:creationId xmlns:a16="http://schemas.microsoft.com/office/drawing/2014/main" id="{7A8CE012-A0DD-6AF9-08EE-EF9C0CD10BB6}"/>
              </a:ext>
            </a:extLst>
          </p:cNvPr>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645" name="Google Shape;645;p62:notes">
            <a:extLst>
              <a:ext uri="{FF2B5EF4-FFF2-40B4-BE49-F238E27FC236}">
                <a16:creationId xmlns:a16="http://schemas.microsoft.com/office/drawing/2014/main" id="{79B8C16B-F09E-30EB-A140-3C75F8CC7F5D}"/>
              </a:ext>
            </a:extLst>
          </p:cNvPr>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717779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p132: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136" name="Google Shape;1136;p132: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p133:notes"/>
          <p:cNvSpPr>
            <a:spLocks noGrp="1" noRot="1" noChangeAspect="1"/>
          </p:cNvSpPr>
          <p:nvPr>
            <p:ph type="sldImg" idx="2"/>
          </p:nvPr>
        </p:nvSpPr>
        <p:spPr>
          <a:xfrm>
            <a:off x="3071813" y="876300"/>
            <a:ext cx="3152775"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7" name="Google Shape;1147;p133:notes"/>
          <p:cNvSpPr txBox="1">
            <a:spLocks noGrp="1"/>
          </p:cNvSpPr>
          <p:nvPr>
            <p:ph type="body" idx="1"/>
          </p:nvPr>
        </p:nvSpPr>
        <p:spPr>
          <a:xfrm>
            <a:off x="929640" y="3373754"/>
            <a:ext cx="7437120" cy="2760346"/>
          </a:xfrm>
          <a:prstGeom prst="rect">
            <a:avLst/>
          </a:prstGeom>
          <a:noFill/>
          <a:ln>
            <a:noFill/>
          </a:ln>
        </p:spPr>
        <p:txBody>
          <a:bodyPr spcFirstLastPara="1" wrap="square" lIns="93150" tIns="46575" rIns="93150" bIns="46575" anchor="t" anchorCtr="0">
            <a:noAutofit/>
          </a:bodyPr>
          <a:lstStyle/>
          <a:p>
            <a:pPr marL="0" lvl="0" indent="0" algn="l" rtl="0">
              <a:lnSpc>
                <a:spcPct val="100000"/>
              </a:lnSpc>
              <a:spcBef>
                <a:spcPts val="0"/>
              </a:spcBef>
              <a:spcAft>
                <a:spcPts val="0"/>
              </a:spcAft>
              <a:buSzPts val="1400"/>
              <a:buNone/>
            </a:pPr>
            <a:endParaRPr/>
          </a:p>
        </p:txBody>
      </p:sp>
      <p:sp>
        <p:nvSpPr>
          <p:cNvPr id="1148" name="Google Shape;1148;p133:notes"/>
          <p:cNvSpPr txBox="1">
            <a:spLocks noGrp="1"/>
          </p:cNvSpPr>
          <p:nvPr>
            <p:ph type="sldNum" idx="12"/>
          </p:nvPr>
        </p:nvSpPr>
        <p:spPr>
          <a:xfrm>
            <a:off x="5265809" y="6658664"/>
            <a:ext cx="4028440" cy="351736"/>
          </a:xfrm>
          <a:prstGeom prst="rect">
            <a:avLst/>
          </a:prstGeom>
          <a:noFill/>
          <a:ln>
            <a:noFill/>
          </a:ln>
        </p:spPr>
        <p:txBody>
          <a:bodyPr spcFirstLastPara="1" wrap="square" lIns="93150" tIns="46575" rIns="93150"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5-KEY-COMPONENTS" type="blank">
  <p:cSld name="BLANK">
    <p:bg>
      <p:bgPr>
        <a:solidFill>
          <a:schemeClr val="lt1"/>
        </a:solidFill>
        <a:effectLst/>
      </p:bgPr>
    </p:bg>
    <p:spTree>
      <p:nvGrpSpPr>
        <p:cNvPr id="1" name="Shape 11"/>
        <p:cNvGrpSpPr/>
        <p:nvPr/>
      </p:nvGrpSpPr>
      <p:grpSpPr>
        <a:xfrm>
          <a:off x="0" y="0"/>
          <a:ext cx="0" cy="0"/>
          <a:chOff x="0" y="0"/>
          <a:chExt cx="0" cy="0"/>
        </a:xfrm>
      </p:grpSpPr>
      <p:pic>
        <p:nvPicPr>
          <p:cNvPr id="12" name="Google Shape;12;p135"/>
          <p:cNvPicPr preferRelativeResize="0"/>
          <p:nvPr/>
        </p:nvPicPr>
        <p:blipFill rotWithShape="1">
          <a:blip r:embed="rId2">
            <a:alphaModFix/>
          </a:blip>
          <a:srcRect l="22622" t="2043" r="24073" b="69747"/>
          <a:stretch/>
        </p:blipFill>
        <p:spPr>
          <a:xfrm rot="10800000">
            <a:off x="-16547" y="5714997"/>
            <a:ext cx="9179770" cy="1151061"/>
          </a:xfrm>
          <a:prstGeom prst="rect">
            <a:avLst/>
          </a:prstGeom>
          <a:noFill/>
          <a:ln>
            <a:noFill/>
          </a:ln>
        </p:spPr>
      </p:pic>
      <p:pic>
        <p:nvPicPr>
          <p:cNvPr id="13" name="Google Shape;13;p135"/>
          <p:cNvPicPr preferRelativeResize="0"/>
          <p:nvPr/>
        </p:nvPicPr>
        <p:blipFill rotWithShape="1">
          <a:blip r:embed="rId2">
            <a:alphaModFix/>
          </a:blip>
          <a:srcRect l="20037" t="-548" r="21292" b="32175"/>
          <a:stretch/>
        </p:blipFill>
        <p:spPr>
          <a:xfrm rot="10800000">
            <a:off x="-16546" y="2180329"/>
            <a:ext cx="9179769" cy="2517031"/>
          </a:xfrm>
          <a:prstGeom prst="rect">
            <a:avLst/>
          </a:prstGeom>
          <a:noFill/>
          <a:ln>
            <a:noFill/>
          </a:ln>
        </p:spPr>
      </p:pic>
      <p:pic>
        <p:nvPicPr>
          <p:cNvPr id="14" name="Google Shape;14;p135"/>
          <p:cNvPicPr preferRelativeResize="0"/>
          <p:nvPr/>
        </p:nvPicPr>
        <p:blipFill rotWithShape="1">
          <a:blip r:embed="rId3">
            <a:alphaModFix/>
          </a:blip>
          <a:srcRect l="3161" r="3161" b="81712"/>
          <a:stretch/>
        </p:blipFill>
        <p:spPr>
          <a:xfrm>
            <a:off x="-16545" y="-10835"/>
            <a:ext cx="9179769" cy="1343458"/>
          </a:xfrm>
          <a:prstGeom prst="rect">
            <a:avLst/>
          </a:prstGeom>
          <a:noFill/>
          <a:ln>
            <a:noFill/>
          </a:ln>
        </p:spPr>
      </p:pic>
      <p:pic>
        <p:nvPicPr>
          <p:cNvPr id="15" name="Google Shape;15;p135"/>
          <p:cNvPicPr preferRelativeResize="0"/>
          <p:nvPr/>
        </p:nvPicPr>
        <p:blipFill rotWithShape="1">
          <a:blip r:embed="rId3">
            <a:alphaModFix/>
          </a:blip>
          <a:srcRect t="7531" b="81712"/>
          <a:stretch/>
        </p:blipFill>
        <p:spPr>
          <a:xfrm>
            <a:off x="-16546" y="4565047"/>
            <a:ext cx="9179769" cy="740304"/>
          </a:xfrm>
          <a:prstGeom prst="rect">
            <a:avLst/>
          </a:prstGeom>
          <a:noFill/>
          <a:ln>
            <a:noFill/>
          </a:ln>
        </p:spPr>
      </p:pic>
      <p:sp>
        <p:nvSpPr>
          <p:cNvPr id="16" name="Google Shape;16;p135"/>
          <p:cNvSpPr txBox="1">
            <a:spLocks noGrp="1"/>
          </p:cNvSpPr>
          <p:nvPr>
            <p:ph type="ftr" idx="11"/>
          </p:nvPr>
        </p:nvSpPr>
        <p:spPr>
          <a:xfrm>
            <a:off x="5938407" y="6541077"/>
            <a:ext cx="3086100" cy="2016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35"/>
          <p:cNvSpPr txBox="1"/>
          <p:nvPr/>
        </p:nvSpPr>
        <p:spPr>
          <a:xfrm>
            <a:off x="6011181" y="6521254"/>
            <a:ext cx="3000000" cy="307800"/>
          </a:xfrm>
          <a:prstGeom prst="rect">
            <a:avLst/>
          </a:prstGeom>
          <a:noFill/>
          <a:ln>
            <a:noFill/>
          </a:ln>
        </p:spPr>
        <p:txBody>
          <a:bodyPr spcFirstLastPara="1" wrap="square" lIns="91425" tIns="91425" rIns="91425" bIns="91425" anchor="ctr"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WHITE">
  <p:cSld name="1_WHITE">
    <p:bg>
      <p:bgPr>
        <a:solidFill>
          <a:schemeClr val="lt1"/>
        </a:solidFill>
        <a:effectLst/>
      </p:bgPr>
    </p:bg>
    <p:spTree>
      <p:nvGrpSpPr>
        <p:cNvPr id="1"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f_5-Star_Title-Header-image">
  <p:cSld name="1.f_5-Star_Title-Header-image">
    <p:bg>
      <p:bgPr>
        <a:solidFill>
          <a:schemeClr val="lt1">
            <a:alpha val="40000"/>
          </a:schemeClr>
        </a:solidFill>
        <a:effectLst/>
      </p:bgPr>
    </p:bg>
    <p:spTree>
      <p:nvGrpSpPr>
        <p:cNvPr id="1" name="Shape 19"/>
        <p:cNvGrpSpPr/>
        <p:nvPr/>
      </p:nvGrpSpPr>
      <p:grpSpPr>
        <a:xfrm>
          <a:off x="0" y="0"/>
          <a:ext cx="0" cy="0"/>
          <a:chOff x="0" y="0"/>
          <a:chExt cx="0" cy="0"/>
        </a:xfrm>
      </p:grpSpPr>
      <p:pic>
        <p:nvPicPr>
          <p:cNvPr id="20" name="Google Shape;20;p137"/>
          <p:cNvPicPr preferRelativeResize="0"/>
          <p:nvPr/>
        </p:nvPicPr>
        <p:blipFill rotWithShape="1">
          <a:blip r:embed="rId2">
            <a:alphaModFix/>
          </a:blip>
          <a:srcRect/>
          <a:stretch/>
        </p:blipFill>
        <p:spPr>
          <a:xfrm>
            <a:off x="304800" y="4800600"/>
            <a:ext cx="1828800" cy="1828800"/>
          </a:xfrm>
          <a:prstGeom prst="rect">
            <a:avLst/>
          </a:prstGeom>
          <a:noFill/>
          <a:ln>
            <a:noFill/>
          </a:ln>
        </p:spPr>
      </p:pic>
      <p:pic>
        <p:nvPicPr>
          <p:cNvPr id="21" name="Google Shape;21;p137"/>
          <p:cNvPicPr preferRelativeResize="0"/>
          <p:nvPr/>
        </p:nvPicPr>
        <p:blipFill rotWithShape="1">
          <a:blip r:embed="rId3">
            <a:alphaModFix/>
          </a:blip>
          <a:srcRect t="9708" b="81399"/>
          <a:stretch/>
        </p:blipFill>
        <p:spPr>
          <a:xfrm>
            <a:off x="0" y="4191000"/>
            <a:ext cx="9148482" cy="609600"/>
          </a:xfrm>
          <a:prstGeom prst="rect">
            <a:avLst/>
          </a:prstGeom>
          <a:noFill/>
          <a:ln>
            <a:noFill/>
          </a:ln>
        </p:spPr>
      </p:pic>
      <p:pic>
        <p:nvPicPr>
          <p:cNvPr id="22" name="Google Shape;22;p137"/>
          <p:cNvPicPr preferRelativeResize="0"/>
          <p:nvPr/>
        </p:nvPicPr>
        <p:blipFill rotWithShape="1">
          <a:blip r:embed="rId3">
            <a:alphaModFix/>
          </a:blip>
          <a:srcRect b="80940"/>
          <a:stretch/>
        </p:blipFill>
        <p:spPr>
          <a:xfrm>
            <a:off x="0" y="-11113"/>
            <a:ext cx="9144000" cy="1306513"/>
          </a:xfrm>
          <a:prstGeom prst="rect">
            <a:avLst/>
          </a:prstGeom>
          <a:noFill/>
          <a:ln>
            <a:noFill/>
          </a:ln>
        </p:spPr>
      </p:pic>
      <p:sp>
        <p:nvSpPr>
          <p:cNvPr id="23" name="Google Shape;23;p137"/>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37"/>
          <p:cNvSpPr txBox="1"/>
          <p:nvPr/>
        </p:nvSpPr>
        <p:spPr>
          <a:xfrm>
            <a:off x="6054229" y="6517631"/>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plit-Title Slide">
  <p:cSld name="1_Split-Title Slide">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25"/>
        <p:cNvGrpSpPr/>
        <p:nvPr/>
      </p:nvGrpSpPr>
      <p:grpSpPr>
        <a:xfrm>
          <a:off x="0" y="0"/>
          <a:ext cx="0" cy="0"/>
          <a:chOff x="0" y="0"/>
          <a:chExt cx="0" cy="0"/>
        </a:xfrm>
      </p:grpSpPr>
      <p:sp>
        <p:nvSpPr>
          <p:cNvPr id="26" name="Google Shape;26;p138"/>
          <p:cNvSpPr txBox="1"/>
          <p:nvPr/>
        </p:nvSpPr>
        <p:spPr>
          <a:xfrm>
            <a:off x="0" y="4829176"/>
            <a:ext cx="9144000" cy="1781174"/>
          </a:xfrm>
          <a:prstGeom prst="rect">
            <a:avLst/>
          </a:prstGeom>
          <a:noFill/>
          <a:ln>
            <a:noFill/>
          </a:ln>
        </p:spPr>
        <p:txBody>
          <a:bodyPr spcFirstLastPara="1" wrap="square" lIns="91425" tIns="45700" rIns="91425" bIns="45700" anchor="t" anchorCtr="0">
            <a:normAutofit fontScale="97500"/>
          </a:bodyPr>
          <a:lstStyle/>
          <a:p>
            <a:pPr marL="0" marR="0" lvl="0" indent="0" algn="ctr" rtl="0">
              <a:lnSpc>
                <a:spcPct val="100000"/>
              </a:lnSpc>
              <a:spcBef>
                <a:spcPts val="0"/>
              </a:spcBef>
              <a:spcAft>
                <a:spcPts val="0"/>
              </a:spcAft>
              <a:buClr>
                <a:srgbClr val="000000"/>
              </a:buClr>
              <a:buSzPct val="100000"/>
              <a:buFont typeface="Arial"/>
              <a:buNone/>
            </a:pPr>
            <a:r>
              <a:rPr lang="en-US" sz="5400" b="0" i="0" u="none" strike="noStrike" cap="none">
                <a:solidFill>
                  <a:srgbClr val="000000"/>
                </a:solidFill>
                <a:latin typeface="Calibri"/>
                <a:ea typeface="Calibri"/>
                <a:cs typeface="Calibri"/>
                <a:sym typeface="Calibri"/>
              </a:rPr>
              <a:t>DREAM WHAT</a:t>
            </a:r>
            <a:br>
              <a:rPr lang="en-US" sz="5400" b="0" i="0" u="none" strike="noStrike" cap="none">
                <a:solidFill>
                  <a:srgbClr val="000000"/>
                </a:solidFill>
                <a:latin typeface="Calibri"/>
                <a:ea typeface="Calibri"/>
                <a:cs typeface="Calibri"/>
                <a:sym typeface="Calibri"/>
              </a:rPr>
            </a:br>
            <a:r>
              <a:rPr lang="en-US" sz="5400" b="0" i="0" u="none" strike="noStrike" cap="none">
                <a:solidFill>
                  <a:srgbClr val="000000"/>
                </a:solidFill>
                <a:latin typeface="Calibri"/>
                <a:ea typeface="Calibri"/>
                <a:cs typeface="Calibri"/>
                <a:sym typeface="Calibri"/>
              </a:rPr>
              <a:t>COULD BE</a:t>
            </a:r>
            <a:endParaRPr sz="1400" b="0" i="0" u="none" strike="noStrike" cap="none">
              <a:solidFill>
                <a:srgbClr val="000000"/>
              </a:solidFill>
              <a:latin typeface="Arial"/>
              <a:ea typeface="Arial"/>
              <a:cs typeface="Arial"/>
              <a:sym typeface="Arial"/>
            </a:endParaRPr>
          </a:p>
        </p:txBody>
      </p:sp>
      <p:cxnSp>
        <p:nvCxnSpPr>
          <p:cNvPr id="27" name="Google Shape;27;p138"/>
          <p:cNvCxnSpPr/>
          <p:nvPr/>
        </p:nvCxnSpPr>
        <p:spPr>
          <a:xfrm>
            <a:off x="17755" y="4483223"/>
            <a:ext cx="9126245" cy="35511"/>
          </a:xfrm>
          <a:prstGeom prst="straightConnector1">
            <a:avLst/>
          </a:prstGeom>
          <a:noFill/>
          <a:ln w="9525" cap="flat" cmpd="sng">
            <a:solidFill>
              <a:srgbClr val="F6F9FC"/>
            </a:solidFill>
            <a:prstDash val="solid"/>
            <a:miter lim="800000"/>
            <a:headEnd type="none" w="sm" len="sm"/>
            <a:tailEnd type="none" w="sm" len="sm"/>
          </a:ln>
        </p:spPr>
      </p:cxnSp>
      <p:pic>
        <p:nvPicPr>
          <p:cNvPr id="28" name="Google Shape;28;p138"/>
          <p:cNvPicPr preferRelativeResize="0"/>
          <p:nvPr/>
        </p:nvPicPr>
        <p:blipFill rotWithShape="1">
          <a:blip r:embed="rId2">
            <a:alphaModFix/>
          </a:blip>
          <a:srcRect/>
          <a:stretch/>
        </p:blipFill>
        <p:spPr>
          <a:xfrm>
            <a:off x="304800" y="4800600"/>
            <a:ext cx="1828800" cy="1828800"/>
          </a:xfrm>
          <a:prstGeom prst="rect">
            <a:avLst/>
          </a:prstGeom>
          <a:noFill/>
          <a:ln>
            <a:noFill/>
          </a:ln>
        </p:spPr>
      </p:pic>
      <p:sp>
        <p:nvSpPr>
          <p:cNvPr id="29" name="Google Shape;29;p138"/>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0" name="Google Shape;30;p138"/>
          <p:cNvPicPr preferRelativeResize="0"/>
          <p:nvPr/>
        </p:nvPicPr>
        <p:blipFill rotWithShape="1">
          <a:blip r:embed="rId3">
            <a:alphaModFix/>
          </a:blip>
          <a:srcRect/>
          <a:stretch/>
        </p:blipFill>
        <p:spPr>
          <a:xfrm>
            <a:off x="304800" y="4800600"/>
            <a:ext cx="1828800" cy="1828799"/>
          </a:xfrm>
          <a:prstGeom prst="rect">
            <a:avLst/>
          </a:prstGeom>
          <a:noFill/>
          <a:ln>
            <a:noFill/>
          </a:ln>
        </p:spPr>
      </p:pic>
      <p:sp>
        <p:nvSpPr>
          <p:cNvPr id="31" name="Google Shape;31;p138"/>
          <p:cNvSpPr txBox="1"/>
          <p:nvPr/>
        </p:nvSpPr>
        <p:spPr>
          <a:xfrm>
            <a:off x="6044896" y="651764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Star_Summary-Graphic-Page">
  <p:cSld name="5-Star_Summary-Graphic-Page">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32"/>
        <p:cNvGrpSpPr/>
        <p:nvPr/>
      </p:nvGrpSpPr>
      <p:grpSpPr>
        <a:xfrm>
          <a:off x="0" y="0"/>
          <a:ext cx="0" cy="0"/>
          <a:chOff x="0" y="0"/>
          <a:chExt cx="0" cy="0"/>
        </a:xfrm>
      </p:grpSpPr>
      <p:sp>
        <p:nvSpPr>
          <p:cNvPr id="33" name="Google Shape;33;p139"/>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39"/>
          <p:cNvSpPr txBox="1"/>
          <p:nvPr/>
        </p:nvSpPr>
        <p:spPr>
          <a:xfrm>
            <a:off x="6054806" y="652125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Title Slide">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35"/>
        <p:cNvGrpSpPr/>
        <p:nvPr/>
      </p:nvGrpSpPr>
      <p:grpSpPr>
        <a:xfrm>
          <a:off x="0" y="0"/>
          <a:ext cx="0" cy="0"/>
          <a:chOff x="0" y="0"/>
          <a:chExt cx="0" cy="0"/>
        </a:xfrm>
      </p:grpSpPr>
      <p:pic>
        <p:nvPicPr>
          <p:cNvPr id="36" name="Google Shape;36;p140"/>
          <p:cNvPicPr preferRelativeResize="0"/>
          <p:nvPr/>
        </p:nvPicPr>
        <p:blipFill rotWithShape="1">
          <a:blip r:embed="rId2">
            <a:alphaModFix/>
          </a:blip>
          <a:srcRect/>
          <a:stretch/>
        </p:blipFill>
        <p:spPr>
          <a:xfrm>
            <a:off x="304800" y="4800600"/>
            <a:ext cx="1828800" cy="1828800"/>
          </a:xfrm>
          <a:prstGeom prst="rect">
            <a:avLst/>
          </a:prstGeom>
          <a:noFill/>
          <a:ln>
            <a:noFill/>
          </a:ln>
        </p:spPr>
      </p:pic>
      <p:sp>
        <p:nvSpPr>
          <p:cNvPr id="37" name="Google Shape;37;p140"/>
          <p:cNvSpPr txBox="1">
            <a:spLocks noGrp="1"/>
          </p:cNvSpPr>
          <p:nvPr>
            <p:ph type="ftr" idx="11"/>
          </p:nvPr>
        </p:nvSpPr>
        <p:spPr>
          <a:xfrm>
            <a:off x="5938407" y="6550313"/>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8" name="Google Shape;38;p140"/>
          <p:cNvPicPr preferRelativeResize="0"/>
          <p:nvPr/>
        </p:nvPicPr>
        <p:blipFill rotWithShape="1">
          <a:blip r:embed="rId3">
            <a:alphaModFix/>
          </a:blip>
          <a:srcRect/>
          <a:stretch/>
        </p:blipFill>
        <p:spPr>
          <a:xfrm>
            <a:off x="304800" y="4800600"/>
            <a:ext cx="1828800" cy="1828799"/>
          </a:xfrm>
          <a:prstGeom prst="rect">
            <a:avLst/>
          </a:prstGeom>
          <a:noFill/>
          <a:ln>
            <a:noFill/>
          </a:ln>
        </p:spPr>
      </p:pic>
      <p:sp>
        <p:nvSpPr>
          <p:cNvPr id="39" name="Google Shape;39;p140"/>
          <p:cNvSpPr txBox="1"/>
          <p:nvPr/>
        </p:nvSpPr>
        <p:spPr>
          <a:xfrm>
            <a:off x="6045359" y="6526881"/>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0"/>
        <p:cNvGrpSpPr/>
        <p:nvPr/>
      </p:nvGrpSpPr>
      <p:grpSpPr>
        <a:xfrm>
          <a:off x="0" y="0"/>
          <a:ext cx="0" cy="0"/>
          <a:chOff x="0" y="0"/>
          <a:chExt cx="0" cy="0"/>
        </a:xfrm>
      </p:grpSpPr>
      <p:pic>
        <p:nvPicPr>
          <p:cNvPr id="41" name="Google Shape;41;p141" descr="Malnourished-baby-by-Flickr-user-hdptcar.jpg"/>
          <p:cNvPicPr preferRelativeResize="0"/>
          <p:nvPr/>
        </p:nvPicPr>
        <p:blipFill rotWithShape="1">
          <a:blip r:embed="rId2">
            <a:alphaModFix/>
          </a:blip>
          <a:srcRect/>
          <a:stretch/>
        </p:blipFill>
        <p:spPr>
          <a:xfrm>
            <a:off x="-1371600" y="0"/>
            <a:ext cx="10680965" cy="69342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2"/>
        <p:cNvGrpSpPr/>
        <p:nvPr/>
      </p:nvGrpSpPr>
      <p:grpSpPr>
        <a:xfrm>
          <a:off x="0" y="0"/>
          <a:ext cx="0" cy="0"/>
          <a:chOff x="0" y="0"/>
          <a:chExt cx="0" cy="0"/>
        </a:xfrm>
      </p:grpSpPr>
      <p:pic>
        <p:nvPicPr>
          <p:cNvPr id="43" name="Google Shape;43;p142"/>
          <p:cNvPicPr preferRelativeResize="0"/>
          <p:nvPr/>
        </p:nvPicPr>
        <p:blipFill rotWithShape="1">
          <a:blip r:embed="rId2">
            <a:alphaModFix/>
          </a:blip>
          <a:srcRect/>
          <a:stretch/>
        </p:blipFill>
        <p:spPr>
          <a:xfrm>
            <a:off x="-996095" y="0"/>
            <a:ext cx="10292495" cy="685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4"/>
        <p:cNvGrpSpPr/>
        <p:nvPr/>
      </p:nvGrpSpPr>
      <p:grpSpPr>
        <a:xfrm>
          <a:off x="0" y="0"/>
          <a:ext cx="0" cy="0"/>
          <a:chOff x="0" y="0"/>
          <a:chExt cx="0" cy="0"/>
        </a:xfrm>
      </p:grpSpPr>
      <p:pic>
        <p:nvPicPr>
          <p:cNvPr id="45" name="Google Shape;45;p143"/>
          <p:cNvPicPr preferRelativeResize="0"/>
          <p:nvPr/>
        </p:nvPicPr>
        <p:blipFill rotWithShape="1">
          <a:blip r:embed="rId2">
            <a:alphaModFix/>
          </a:blip>
          <a:srcRect/>
          <a:stretch/>
        </p:blipFill>
        <p:spPr>
          <a:xfrm>
            <a:off x="-438476" y="-152400"/>
            <a:ext cx="10515600" cy="7010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solidFill>
          <a:schemeClr val="lt1"/>
        </a:solidFill>
        <a:effectLst/>
      </p:bgPr>
    </p:bg>
    <p:spTree>
      <p:nvGrpSpPr>
        <p:cNvPr id="1" name="Shape 46"/>
        <p:cNvGrpSpPr/>
        <p:nvPr/>
      </p:nvGrpSpPr>
      <p:grpSpPr>
        <a:xfrm>
          <a:off x="0" y="0"/>
          <a:ext cx="0" cy="0"/>
          <a:chOff x="0" y="0"/>
          <a:chExt cx="0" cy="0"/>
        </a:xfrm>
      </p:grpSpPr>
      <p:pic>
        <p:nvPicPr>
          <p:cNvPr id="47" name="Google Shape;47;p144"/>
          <p:cNvPicPr preferRelativeResize="0"/>
          <p:nvPr/>
        </p:nvPicPr>
        <p:blipFill rotWithShape="1">
          <a:blip r:embed="rId2">
            <a:alphaModFix/>
          </a:blip>
          <a:srcRect/>
          <a:stretch/>
        </p:blipFill>
        <p:spPr>
          <a:xfrm>
            <a:off x="134471" y="0"/>
            <a:ext cx="8875058" cy="68580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_Custom Layout">
  <p:cSld name="4_Custom Layout">
    <p:bg>
      <p:bgPr>
        <a:solidFill>
          <a:schemeClr val="lt1"/>
        </a:solidFill>
        <a:effectLst/>
      </p:bgPr>
    </p:bg>
    <p:spTree>
      <p:nvGrpSpPr>
        <p:cNvPr id="1" name="Shape 48"/>
        <p:cNvGrpSpPr/>
        <p:nvPr/>
      </p:nvGrpSpPr>
      <p:grpSpPr>
        <a:xfrm>
          <a:off x="0" y="0"/>
          <a:ext cx="0" cy="0"/>
          <a:chOff x="0" y="0"/>
          <a:chExt cx="0" cy="0"/>
        </a:xfrm>
      </p:grpSpPr>
      <p:pic>
        <p:nvPicPr>
          <p:cNvPr id="49" name="Google Shape;49;p145" descr="Malnourished-baby-by-Flickr-user-hdptcar.jpg"/>
          <p:cNvPicPr preferRelativeResize="0"/>
          <p:nvPr/>
        </p:nvPicPr>
        <p:blipFill rotWithShape="1">
          <a:blip r:embed="rId2">
            <a:alphaModFix/>
          </a:blip>
          <a:srcRect/>
          <a:stretch/>
        </p:blipFill>
        <p:spPr>
          <a:xfrm>
            <a:off x="-838200" y="-34506"/>
            <a:ext cx="10366374" cy="689250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SPLIT-5-Star_Title-Header-image">
  <p:cSld name="1_SPLIT-5-Star_Title-Header-image">
    <p:bg>
      <p:bgPr>
        <a:solidFill>
          <a:schemeClr val="lt1"/>
        </a:solidFill>
        <a:effectLst/>
      </p:bgPr>
    </p:bg>
    <p:spTree>
      <p:nvGrpSpPr>
        <p:cNvPr id="1" name="Shape 50"/>
        <p:cNvGrpSpPr/>
        <p:nvPr/>
      </p:nvGrpSpPr>
      <p:grpSpPr>
        <a:xfrm>
          <a:off x="0" y="0"/>
          <a:ext cx="0" cy="0"/>
          <a:chOff x="0" y="0"/>
          <a:chExt cx="0" cy="0"/>
        </a:xfrm>
      </p:grpSpPr>
      <p:pic>
        <p:nvPicPr>
          <p:cNvPr id="51" name="Google Shape;51;p146"/>
          <p:cNvPicPr preferRelativeResize="0"/>
          <p:nvPr/>
        </p:nvPicPr>
        <p:blipFill rotWithShape="1">
          <a:blip r:embed="rId2">
            <a:alphaModFix/>
          </a:blip>
          <a:srcRect b="80940"/>
          <a:stretch/>
        </p:blipFill>
        <p:spPr>
          <a:xfrm>
            <a:off x="0" y="-11113"/>
            <a:ext cx="9144000" cy="1306513"/>
          </a:xfrm>
          <a:prstGeom prst="rect">
            <a:avLst/>
          </a:prstGeom>
          <a:noFill/>
          <a:ln>
            <a:noFill/>
          </a:ln>
        </p:spPr>
      </p:pic>
      <p:sp>
        <p:nvSpPr>
          <p:cNvPr id="52" name="Google Shape;52;p146"/>
          <p:cNvSpPr txBox="1">
            <a:spLocks noGrp="1"/>
          </p:cNvSpPr>
          <p:nvPr>
            <p:ph type="title"/>
          </p:nvPr>
        </p:nvSpPr>
        <p:spPr>
          <a:xfrm>
            <a:off x="0" y="65866"/>
            <a:ext cx="9144000" cy="11430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53" name="Google Shape;53;p146"/>
          <p:cNvPicPr preferRelativeResize="0"/>
          <p:nvPr/>
        </p:nvPicPr>
        <p:blipFill rotWithShape="1">
          <a:blip r:embed="rId3">
            <a:alphaModFix/>
          </a:blip>
          <a:srcRect/>
          <a:stretch/>
        </p:blipFill>
        <p:spPr>
          <a:xfrm>
            <a:off x="304800" y="4800600"/>
            <a:ext cx="1828800" cy="1828800"/>
          </a:xfrm>
          <a:prstGeom prst="rect">
            <a:avLst/>
          </a:prstGeom>
          <a:noFill/>
          <a:ln>
            <a:noFill/>
          </a:ln>
        </p:spPr>
      </p:pic>
      <p:sp>
        <p:nvSpPr>
          <p:cNvPr id="54" name="Google Shape;54;p146"/>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46"/>
          <p:cNvSpPr txBox="1"/>
          <p:nvPr/>
        </p:nvSpPr>
        <p:spPr>
          <a:xfrm>
            <a:off x="6034410" y="651764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1.f_5-Star_Title-Header-image">
  <p:cSld name="1_1.f_5-Star_Title-Header-image">
    <p:bg>
      <p:bgPr>
        <a:solidFill>
          <a:schemeClr val="lt1">
            <a:alpha val="40000"/>
          </a:schemeClr>
        </a:solidFill>
        <a:effectLst/>
      </p:bgPr>
    </p:bg>
    <p:spTree>
      <p:nvGrpSpPr>
        <p:cNvPr id="1" name="Shape 56"/>
        <p:cNvGrpSpPr/>
        <p:nvPr/>
      </p:nvGrpSpPr>
      <p:grpSpPr>
        <a:xfrm>
          <a:off x="0" y="0"/>
          <a:ext cx="0" cy="0"/>
          <a:chOff x="0" y="0"/>
          <a:chExt cx="0" cy="0"/>
        </a:xfrm>
      </p:grpSpPr>
      <p:pic>
        <p:nvPicPr>
          <p:cNvPr id="57" name="Google Shape;57;p147"/>
          <p:cNvPicPr preferRelativeResize="0"/>
          <p:nvPr/>
        </p:nvPicPr>
        <p:blipFill rotWithShape="1">
          <a:blip r:embed="rId2">
            <a:alphaModFix/>
          </a:blip>
          <a:srcRect t="9708" b="81399"/>
          <a:stretch/>
        </p:blipFill>
        <p:spPr>
          <a:xfrm>
            <a:off x="0" y="4191000"/>
            <a:ext cx="9148482" cy="609600"/>
          </a:xfrm>
          <a:prstGeom prst="rect">
            <a:avLst/>
          </a:prstGeom>
          <a:noFill/>
          <a:ln>
            <a:noFill/>
          </a:ln>
        </p:spPr>
      </p:pic>
      <p:pic>
        <p:nvPicPr>
          <p:cNvPr id="58" name="Google Shape;58;p147"/>
          <p:cNvPicPr preferRelativeResize="0"/>
          <p:nvPr/>
        </p:nvPicPr>
        <p:blipFill rotWithShape="1">
          <a:blip r:embed="rId2">
            <a:alphaModFix/>
          </a:blip>
          <a:srcRect b="80940"/>
          <a:stretch/>
        </p:blipFill>
        <p:spPr>
          <a:xfrm>
            <a:off x="0" y="-11113"/>
            <a:ext cx="9144000" cy="1306513"/>
          </a:xfrm>
          <a:prstGeom prst="rect">
            <a:avLst/>
          </a:prstGeom>
          <a:noFill/>
          <a:ln>
            <a:noFill/>
          </a:ln>
        </p:spPr>
      </p:pic>
      <p:sp>
        <p:nvSpPr>
          <p:cNvPr id="59" name="Google Shape;59;p147"/>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7"/>
          <p:cNvSpPr txBox="1"/>
          <p:nvPr/>
        </p:nvSpPr>
        <p:spPr>
          <a:xfrm>
            <a:off x="6034410" y="652394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OMW-OASIS-5-Star">
  <p:cSld name="2_OMW-OASIS-5-Star">
    <p:spTree>
      <p:nvGrpSpPr>
        <p:cNvPr id="1" name="Shape 61"/>
        <p:cNvGrpSpPr/>
        <p:nvPr/>
      </p:nvGrpSpPr>
      <p:grpSpPr>
        <a:xfrm>
          <a:off x="0" y="0"/>
          <a:ext cx="0" cy="0"/>
          <a:chOff x="0" y="0"/>
          <a:chExt cx="0" cy="0"/>
        </a:xfrm>
      </p:grpSpPr>
      <p:pic>
        <p:nvPicPr>
          <p:cNvPr id="62" name="Google Shape;62;p148"/>
          <p:cNvPicPr preferRelativeResize="0"/>
          <p:nvPr/>
        </p:nvPicPr>
        <p:blipFill rotWithShape="1">
          <a:blip r:embed="rId2">
            <a:alphaModFix/>
          </a:blip>
          <a:srcRect l="8470" t="2" r="10471" b="2"/>
          <a:stretch/>
        </p:blipFill>
        <p:spPr>
          <a:xfrm>
            <a:off x="0" y="0"/>
            <a:ext cx="9144000" cy="6858000"/>
          </a:xfrm>
          <a:prstGeom prst="rect">
            <a:avLst/>
          </a:prstGeom>
          <a:noFill/>
          <a:ln>
            <a:noFill/>
          </a:ln>
        </p:spPr>
      </p:pic>
      <p:sp>
        <p:nvSpPr>
          <p:cNvPr id="63" name="Google Shape;63;p148"/>
          <p:cNvSpPr/>
          <p:nvPr/>
        </p:nvSpPr>
        <p:spPr>
          <a:xfrm>
            <a:off x="0" y="4572000"/>
            <a:ext cx="9144000" cy="2286000"/>
          </a:xfrm>
          <a:prstGeom prst="rect">
            <a:avLst/>
          </a:prstGeom>
          <a:solidFill>
            <a:schemeClr val="dk1">
              <a:alpha val="588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64" name="Google Shape;64;p148"/>
          <p:cNvPicPr preferRelativeResize="0"/>
          <p:nvPr/>
        </p:nvPicPr>
        <p:blipFill rotWithShape="1">
          <a:blip r:embed="rId3">
            <a:alphaModFix/>
          </a:blip>
          <a:srcRect/>
          <a:stretch/>
        </p:blipFill>
        <p:spPr>
          <a:xfrm>
            <a:off x="7340766" y="5898102"/>
            <a:ext cx="1451071" cy="570434"/>
          </a:xfrm>
          <a:prstGeom prst="rect">
            <a:avLst/>
          </a:prstGeom>
          <a:noFill/>
          <a:ln>
            <a:noFill/>
          </a:ln>
        </p:spPr>
      </p:pic>
      <p:pic>
        <p:nvPicPr>
          <p:cNvPr id="65" name="Google Shape;65;p148"/>
          <p:cNvPicPr preferRelativeResize="0"/>
          <p:nvPr/>
        </p:nvPicPr>
        <p:blipFill rotWithShape="1">
          <a:blip r:embed="rId4">
            <a:alphaModFix/>
          </a:blip>
          <a:srcRect/>
          <a:stretch/>
        </p:blipFill>
        <p:spPr>
          <a:xfrm>
            <a:off x="304800" y="4800600"/>
            <a:ext cx="1828800" cy="1828800"/>
          </a:xfrm>
          <a:prstGeom prst="rect">
            <a:avLst/>
          </a:prstGeom>
          <a:noFill/>
          <a:ln>
            <a:noFill/>
          </a:ln>
        </p:spPr>
      </p:pic>
      <p:pic>
        <p:nvPicPr>
          <p:cNvPr id="66" name="Google Shape;66;p148"/>
          <p:cNvPicPr preferRelativeResize="0"/>
          <p:nvPr/>
        </p:nvPicPr>
        <p:blipFill rotWithShape="1">
          <a:blip r:embed="rId5">
            <a:alphaModFix/>
          </a:blip>
          <a:srcRect b="1399"/>
          <a:stretch/>
        </p:blipFill>
        <p:spPr>
          <a:xfrm>
            <a:off x="2739347" y="4816933"/>
            <a:ext cx="1622690" cy="1651603"/>
          </a:xfrm>
          <a:prstGeom prst="rect">
            <a:avLst/>
          </a:prstGeom>
          <a:noFill/>
          <a:ln>
            <a:noFill/>
          </a:ln>
        </p:spPr>
      </p:pic>
      <p:sp>
        <p:nvSpPr>
          <p:cNvPr id="67" name="Google Shape;67;p148"/>
          <p:cNvSpPr txBox="1"/>
          <p:nvPr/>
        </p:nvSpPr>
        <p:spPr>
          <a:xfrm>
            <a:off x="4572000" y="4816933"/>
            <a:ext cx="4012637"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4D4D4D"/>
                </a:solidFill>
                <a:latin typeface="Arial"/>
                <a:ea typeface="Arial"/>
                <a:cs typeface="Arial"/>
                <a:sym typeface="Arial"/>
              </a:rPr>
              <a:t>ONEMINUTEWITNESS.org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8" name="Google Shape;68;p148"/>
          <p:cNvSpPr txBox="1"/>
          <p:nvPr/>
        </p:nvSpPr>
        <p:spPr>
          <a:xfrm>
            <a:off x="4742781" y="5360593"/>
            <a:ext cx="2076051" cy="110794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9900"/>
              </a:buClr>
              <a:buSzPts val="2000"/>
              <a:buFont typeface="Arial"/>
              <a:buNone/>
            </a:pPr>
            <a:r>
              <a:rPr lang="en-US" sz="2000" b="1" i="0" u="none" strike="noStrike" cap="none">
                <a:solidFill>
                  <a:srgbClr val="FF9900"/>
                </a:solidFill>
                <a:latin typeface="Calibri"/>
                <a:ea typeface="Calibri"/>
                <a:cs typeface="Calibri"/>
                <a:sym typeface="Calibri"/>
              </a:rPr>
              <a:t>ONE OF THE WORLD’S EASIEST </a:t>
            </a:r>
            <a:br>
              <a:rPr lang="en-US" sz="2000" b="1" i="0" u="none" strike="noStrike" cap="none">
                <a:solidFill>
                  <a:srgbClr val="FF9900"/>
                </a:solidFill>
                <a:latin typeface="Calibri"/>
                <a:ea typeface="Calibri"/>
                <a:cs typeface="Calibri"/>
                <a:sym typeface="Calibri"/>
              </a:rPr>
            </a:br>
            <a:r>
              <a:rPr lang="en-US" sz="2000" b="1" i="0" u="none" strike="noStrike" cap="none">
                <a:solidFill>
                  <a:srgbClr val="FF9900"/>
                </a:solidFill>
                <a:latin typeface="Calibri"/>
                <a:ea typeface="Calibri"/>
                <a:cs typeface="Calibri"/>
                <a:sym typeface="Calibri"/>
              </a:rPr>
              <a:t>FAITH-SHARING TOOLS!</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7_OMW">
  <p:cSld name="7_OMW">
    <p:bg>
      <p:bgPr>
        <a:solidFill>
          <a:schemeClr val="lt1">
            <a:alpha val="7843"/>
          </a:schemeClr>
        </a:solidFill>
        <a:effectLst/>
      </p:bgPr>
    </p:bg>
    <p:spTree>
      <p:nvGrpSpPr>
        <p:cNvPr id="1" name="Shape 69"/>
        <p:cNvGrpSpPr/>
        <p:nvPr/>
      </p:nvGrpSpPr>
      <p:grpSpPr>
        <a:xfrm>
          <a:off x="0" y="0"/>
          <a:ext cx="0" cy="0"/>
          <a:chOff x="0" y="0"/>
          <a:chExt cx="0" cy="0"/>
        </a:xfrm>
      </p:grpSpPr>
      <p:sp>
        <p:nvSpPr>
          <p:cNvPr id="70" name="Google Shape;70;p149"/>
          <p:cNvSpPr/>
          <p:nvPr/>
        </p:nvSpPr>
        <p:spPr>
          <a:xfrm>
            <a:off x="-152400" y="-180474"/>
            <a:ext cx="9448800" cy="7363327"/>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149"/>
          <p:cNvSpPr/>
          <p:nvPr/>
        </p:nvSpPr>
        <p:spPr>
          <a:xfrm>
            <a:off x="-124691" y="-152400"/>
            <a:ext cx="9414164" cy="7343274"/>
          </a:xfrm>
          <a:prstGeom prst="rect">
            <a:avLst/>
          </a:prstGeom>
          <a:blipFill rotWithShape="1">
            <a:blip r:embed="rId2">
              <a:alphaModFix amt="32000"/>
            </a:blip>
            <a:stretch>
              <a:fillRect l="-30003" r="-62674"/>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2" name="Google Shape;72;p149"/>
          <p:cNvSpPr/>
          <p:nvPr/>
        </p:nvSpPr>
        <p:spPr>
          <a:xfrm>
            <a:off x="-168442" y="264696"/>
            <a:ext cx="9468853" cy="601578"/>
          </a:xfrm>
          <a:prstGeom prst="rect">
            <a:avLst/>
          </a:prstGeom>
          <a:solidFill>
            <a:srgbClr val="FFC000">
              <a:alpha val="5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3" name="Google Shape;73;p149"/>
          <p:cNvSpPr/>
          <p:nvPr/>
        </p:nvSpPr>
        <p:spPr>
          <a:xfrm>
            <a:off x="-168442" y="4310857"/>
            <a:ext cx="9468853" cy="386339"/>
          </a:xfrm>
          <a:prstGeom prst="rect">
            <a:avLst/>
          </a:prstGeom>
          <a:solidFill>
            <a:srgbClr val="FFC000">
              <a:alpha val="6509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74" name="Google Shape;74;p149"/>
          <p:cNvPicPr preferRelativeResize="0"/>
          <p:nvPr/>
        </p:nvPicPr>
        <p:blipFill rotWithShape="1">
          <a:blip r:embed="rId3">
            <a:alphaModFix/>
          </a:blip>
          <a:srcRect/>
          <a:stretch/>
        </p:blipFill>
        <p:spPr>
          <a:xfrm>
            <a:off x="-397044" y="1673665"/>
            <a:ext cx="3013911" cy="3013911"/>
          </a:xfrm>
          <a:prstGeom prst="rect">
            <a:avLst/>
          </a:prstGeom>
          <a:noFill/>
          <a:ln>
            <a:noFill/>
          </a:ln>
        </p:spPr>
      </p:pic>
      <p:sp>
        <p:nvSpPr>
          <p:cNvPr id="75" name="Google Shape;75;p149"/>
          <p:cNvSpPr/>
          <p:nvPr/>
        </p:nvSpPr>
        <p:spPr>
          <a:xfrm>
            <a:off x="2464814" y="866274"/>
            <a:ext cx="6833591" cy="3259228"/>
          </a:xfrm>
          <a:prstGeom prst="rect">
            <a:avLst/>
          </a:pr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6" name="Google Shape;76;p149"/>
          <p:cNvSpPr/>
          <p:nvPr/>
        </p:nvSpPr>
        <p:spPr>
          <a:xfrm>
            <a:off x="2464814" y="4697196"/>
            <a:ext cx="6840701" cy="2521752"/>
          </a:xfrm>
          <a:prstGeom prst="rect">
            <a:avLst/>
          </a:pr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alvationPoem">
  <p:cSld name="SalvationPoem">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77"/>
        <p:cNvGrpSpPr/>
        <p:nvPr/>
      </p:nvGrpSpPr>
      <p:grpSpPr>
        <a:xfrm>
          <a:off x="0" y="0"/>
          <a:ext cx="0" cy="0"/>
          <a:chOff x="0" y="0"/>
          <a:chExt cx="0" cy="0"/>
        </a:xfrm>
      </p:grpSpPr>
      <p:pic>
        <p:nvPicPr>
          <p:cNvPr id="78" name="Google Shape;78;p150"/>
          <p:cNvPicPr preferRelativeResize="0"/>
          <p:nvPr/>
        </p:nvPicPr>
        <p:blipFill rotWithShape="1">
          <a:blip r:embed="rId2">
            <a:alphaModFix/>
          </a:blip>
          <a:srcRect/>
          <a:stretch/>
        </p:blipFill>
        <p:spPr>
          <a:xfrm>
            <a:off x="7801101" y="5394394"/>
            <a:ext cx="997519" cy="997519"/>
          </a:xfrm>
          <a:prstGeom prst="rect">
            <a:avLst/>
          </a:prstGeom>
          <a:noFill/>
          <a:ln>
            <a:noFill/>
          </a:ln>
        </p:spPr>
      </p:pic>
      <p:sp>
        <p:nvSpPr>
          <p:cNvPr id="79" name="Google Shape;79;p150"/>
          <p:cNvSpPr txBox="1"/>
          <p:nvPr/>
        </p:nvSpPr>
        <p:spPr>
          <a:xfrm>
            <a:off x="480609" y="4774473"/>
            <a:ext cx="3711844" cy="123984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ltLang="ja-JP" sz="1400" b="0" i="0" u="none" strike="noStrike" cap="none" dirty="0">
                <a:solidFill>
                  <a:srgbClr val="000000"/>
                </a:solidFill>
                <a:latin typeface="Calibri"/>
                <a:ea typeface="Calibri"/>
                <a:cs typeface="Calibri"/>
                <a:sym typeface="Calibri"/>
              </a:rPr>
              <a:t>《 </a:t>
            </a:r>
            <a:r>
              <a:rPr lang="ja-JP" altLang="en-US" sz="1400" b="0" i="0" u="none" strike="noStrike" cap="none" dirty="0">
                <a:solidFill>
                  <a:srgbClr val="000000"/>
                </a:solidFill>
                <a:latin typeface="Calibri"/>
                <a:ea typeface="Calibri"/>
                <a:cs typeface="Calibri"/>
                <a:sym typeface="Calibri"/>
              </a:rPr>
              <a:t>救贖之詩 </a:t>
            </a:r>
            <a:r>
              <a:rPr lang="en-US" altLang="ja-JP" sz="1400" b="0" i="0" u="none" strike="noStrike" cap="none" dirty="0">
                <a:solidFill>
                  <a:srgbClr val="000000"/>
                </a:solidFill>
                <a:latin typeface="Calibri"/>
                <a:ea typeface="Calibri"/>
                <a:cs typeface="Calibri"/>
                <a:sym typeface="Calibri"/>
              </a:rPr>
              <a:t>》 </a:t>
            </a:r>
            <a:r>
              <a:rPr lang="ja-JP" altLang="en-US" sz="1400" b="0" i="0" u="none" strike="noStrike" cap="none" dirty="0">
                <a:solidFill>
                  <a:srgbClr val="000000"/>
                </a:solidFill>
                <a:latin typeface="Calibri"/>
                <a:ea typeface="Calibri"/>
                <a:cs typeface="Calibri"/>
                <a:sym typeface="Calibri"/>
              </a:rPr>
              <a:t>作者： </a:t>
            </a: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Calibri"/>
                <a:ea typeface="Calibri"/>
                <a:cs typeface="Calibri"/>
                <a:sym typeface="Calibri"/>
              </a:rPr>
              <a:t>Matt </a:t>
            </a:r>
            <a:r>
              <a:rPr lang="ja-JP" altLang="en-US" sz="1400" b="0" i="0" u="none" strike="noStrike" cap="none" dirty="0">
                <a:solidFill>
                  <a:srgbClr val="000000"/>
                </a:solidFill>
                <a:latin typeface="Calibri"/>
                <a:ea typeface="Calibri"/>
                <a:cs typeface="Calibri"/>
                <a:sym typeface="Calibri"/>
              </a:rPr>
              <a:t>與 </a:t>
            </a:r>
            <a:r>
              <a:rPr lang="en-US" sz="1400" b="0" i="0" u="none" strike="noStrike" cap="none" dirty="0">
                <a:solidFill>
                  <a:srgbClr val="000000"/>
                </a:solidFill>
                <a:latin typeface="Calibri"/>
                <a:ea typeface="Calibri"/>
                <a:cs typeface="Calibri"/>
                <a:sym typeface="Calibri"/>
              </a:rPr>
              <a:t>Sherry McPherson. © 2004 </a:t>
            </a: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Calibri"/>
                <a:ea typeface="Calibri"/>
                <a:cs typeface="Calibri"/>
                <a:sym typeface="Calibri"/>
              </a:rPr>
              <a:t>The Salvation Poem Foundation, Inc. </a:t>
            </a:r>
          </a:p>
          <a:p>
            <a:pPr marL="0" marR="0" lvl="0" indent="0" algn="l" rtl="0">
              <a:lnSpc>
                <a:spcPct val="100000"/>
              </a:lnSpc>
              <a:spcBef>
                <a:spcPts val="0"/>
              </a:spcBef>
              <a:spcAft>
                <a:spcPts val="0"/>
              </a:spcAft>
              <a:buClr>
                <a:srgbClr val="000000"/>
              </a:buClr>
              <a:buSzPts val="1400"/>
              <a:buFont typeface="Arial"/>
              <a:buNone/>
            </a:pPr>
            <a:r>
              <a:rPr lang="ja-JP" altLang="en-US" sz="1400" b="0" i="0" u="none" strike="noStrike" cap="none" dirty="0">
                <a:solidFill>
                  <a:srgbClr val="000000"/>
                </a:solidFill>
                <a:latin typeface="Calibri"/>
                <a:ea typeface="Calibri"/>
                <a:cs typeface="Calibri"/>
                <a:sym typeface="Calibri"/>
              </a:rPr>
              <a:t>版權所有。</a:t>
            </a: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Calibri"/>
                <a:ea typeface="Calibri"/>
                <a:cs typeface="Calibri"/>
                <a:sym typeface="Calibri"/>
              </a:rPr>
              <a:t>WWW.THESALVATIONPOEM.COM</a:t>
            </a:r>
            <a:endParaRPr sz="1400" b="0" i="0" u="none" strike="noStrike" cap="none" dirty="0">
              <a:solidFill>
                <a:srgbClr val="000000"/>
              </a:solidFill>
              <a:latin typeface="Arial"/>
              <a:ea typeface="Arial"/>
              <a:cs typeface="Arial"/>
              <a:sym typeface="Arial"/>
            </a:endParaRPr>
          </a:p>
        </p:txBody>
      </p:sp>
      <p:pic>
        <p:nvPicPr>
          <p:cNvPr id="80" name="Google Shape;80;p150"/>
          <p:cNvPicPr preferRelativeResize="0"/>
          <p:nvPr/>
        </p:nvPicPr>
        <p:blipFill rotWithShape="1">
          <a:blip r:embed="rId3">
            <a:alphaModFix/>
          </a:blip>
          <a:srcRect/>
          <a:stretch/>
        </p:blipFill>
        <p:spPr>
          <a:xfrm>
            <a:off x="7745070" y="4160885"/>
            <a:ext cx="1109579" cy="1144038"/>
          </a:xfrm>
          <a:prstGeom prst="rect">
            <a:avLst/>
          </a:prstGeom>
          <a:noFill/>
          <a:ln>
            <a:noFill/>
          </a:ln>
        </p:spPr>
      </p:pic>
      <p:sp>
        <p:nvSpPr>
          <p:cNvPr id="81" name="Google Shape;81;p150"/>
          <p:cNvSpPr txBox="1"/>
          <p:nvPr/>
        </p:nvSpPr>
        <p:spPr>
          <a:xfrm>
            <a:off x="4192453" y="4344357"/>
            <a:ext cx="3259907" cy="204755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393939"/>
              </a:buClr>
              <a:buSzPts val="1600"/>
              <a:buFont typeface="Arial"/>
              <a:buNone/>
            </a:pPr>
            <a:r>
              <a:rPr lang="en-US" sz="1600" b="1" i="0" u="none" strike="noStrike" cap="none">
                <a:solidFill>
                  <a:srgbClr val="393939"/>
                </a:solidFill>
                <a:latin typeface="Calibri"/>
                <a:ea typeface="Calibri"/>
                <a:cs typeface="Calibri"/>
                <a:sym typeface="Calibri"/>
              </a:rPr>
              <a:t>The Salvation Poem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393939"/>
              </a:buClr>
              <a:buSzPts val="1600"/>
              <a:buFont typeface="Arial"/>
              <a:buNone/>
            </a:pPr>
            <a:r>
              <a:rPr lang="en-US" sz="1600" b="1" i="0" u="none" strike="noStrike" cap="none">
                <a:solidFill>
                  <a:srgbClr val="393939"/>
                </a:solidFill>
                <a:latin typeface="Calibri"/>
                <a:ea typeface="Calibri"/>
                <a:cs typeface="Calibri"/>
                <a:sym typeface="Calibri"/>
              </a:rPr>
              <a:t>Jesus, You died upon a cross</a:t>
            </a:r>
            <a:br>
              <a:rPr lang="en-US" sz="1600" b="1" i="0" u="none" strike="noStrike" cap="none">
                <a:solidFill>
                  <a:srgbClr val="393939"/>
                </a:solidFill>
                <a:latin typeface="Calibri"/>
                <a:ea typeface="Calibri"/>
                <a:cs typeface="Calibri"/>
                <a:sym typeface="Calibri"/>
              </a:rPr>
            </a:br>
            <a:r>
              <a:rPr lang="en-US" sz="1600" b="1" i="0" u="none" strike="noStrike" cap="none">
                <a:solidFill>
                  <a:srgbClr val="393939"/>
                </a:solidFill>
                <a:latin typeface="Calibri"/>
                <a:ea typeface="Calibri"/>
                <a:cs typeface="Calibri"/>
                <a:sym typeface="Calibri"/>
              </a:rPr>
              <a:t>And rose again to save the lost</a:t>
            </a:r>
            <a:br>
              <a:rPr lang="en-US" sz="1600" b="1" i="0" u="none" strike="noStrike" cap="none">
                <a:solidFill>
                  <a:srgbClr val="393939"/>
                </a:solidFill>
                <a:latin typeface="Calibri"/>
                <a:ea typeface="Calibri"/>
                <a:cs typeface="Calibri"/>
                <a:sym typeface="Calibri"/>
              </a:rPr>
            </a:br>
            <a:r>
              <a:rPr lang="en-US" sz="1600" b="1" i="0" u="none" strike="noStrike" cap="none">
                <a:solidFill>
                  <a:srgbClr val="393939"/>
                </a:solidFill>
                <a:latin typeface="Calibri"/>
                <a:ea typeface="Calibri"/>
                <a:cs typeface="Calibri"/>
                <a:sym typeface="Calibri"/>
              </a:rPr>
              <a:t>Forgive me now of all my sin</a:t>
            </a:r>
            <a:br>
              <a:rPr lang="en-US" sz="1600" b="1" i="0" u="none" strike="noStrike" cap="none">
                <a:solidFill>
                  <a:srgbClr val="393939"/>
                </a:solidFill>
                <a:latin typeface="Calibri"/>
                <a:ea typeface="Calibri"/>
                <a:cs typeface="Calibri"/>
                <a:sym typeface="Calibri"/>
              </a:rPr>
            </a:br>
            <a:r>
              <a:rPr lang="en-US" sz="1600" b="1" i="0" u="none" strike="noStrike" cap="none">
                <a:solidFill>
                  <a:srgbClr val="393939"/>
                </a:solidFill>
                <a:latin typeface="Calibri"/>
                <a:ea typeface="Calibri"/>
                <a:cs typeface="Calibri"/>
                <a:sym typeface="Calibri"/>
              </a:rPr>
              <a:t>Come be my Savior, Lord, and Friend</a:t>
            </a:r>
            <a:br>
              <a:rPr lang="en-US" sz="1600" b="1" i="0" u="none" strike="noStrike" cap="none">
                <a:solidFill>
                  <a:srgbClr val="393939"/>
                </a:solidFill>
                <a:latin typeface="Calibri"/>
                <a:ea typeface="Calibri"/>
                <a:cs typeface="Calibri"/>
                <a:sym typeface="Calibri"/>
              </a:rPr>
            </a:br>
            <a:r>
              <a:rPr lang="en-US" sz="1600" b="1" i="0" u="none" strike="noStrike" cap="none">
                <a:solidFill>
                  <a:srgbClr val="393939"/>
                </a:solidFill>
                <a:latin typeface="Calibri"/>
                <a:ea typeface="Calibri"/>
                <a:cs typeface="Calibri"/>
                <a:sym typeface="Calibri"/>
              </a:rPr>
              <a:t>Change my life and make it new</a:t>
            </a:r>
            <a:br>
              <a:rPr lang="en-US" sz="1600" b="1" i="0" u="none" strike="noStrike" cap="none">
                <a:solidFill>
                  <a:srgbClr val="393939"/>
                </a:solidFill>
                <a:latin typeface="Calibri"/>
                <a:ea typeface="Calibri"/>
                <a:cs typeface="Calibri"/>
                <a:sym typeface="Calibri"/>
              </a:rPr>
            </a:br>
            <a:r>
              <a:rPr lang="en-US" sz="1600" b="1" i="0" u="none" strike="noStrike" cap="none">
                <a:solidFill>
                  <a:srgbClr val="393939"/>
                </a:solidFill>
                <a:latin typeface="Calibri"/>
                <a:ea typeface="Calibri"/>
                <a:cs typeface="Calibri"/>
                <a:sym typeface="Calibri"/>
              </a:rPr>
              <a:t>And help me, Lord, to live for You</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70C0"/>
              </a:buClr>
              <a:buSzPts val="1600"/>
              <a:buFont typeface="Arial"/>
              <a:buNone/>
            </a:pPr>
            <a:r>
              <a:rPr lang="en-US" sz="1600" b="1" i="0" u="none" strike="noStrike" cap="none">
                <a:solidFill>
                  <a:srgbClr val="0070C0"/>
                </a:solidFill>
                <a:latin typeface="Calibri"/>
                <a:ea typeface="Calibri"/>
                <a:cs typeface="Calibri"/>
                <a:sym typeface="Calibri"/>
              </a:rPr>
              <a:t>www.oneminutewitness.org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888888"/>
              </a:buClr>
              <a:buSzPts val="1600"/>
              <a:buFont typeface="Arial"/>
              <a:buNone/>
            </a:pPr>
            <a:endParaRPr sz="1600" b="1" i="0" u="none" strike="noStrike" cap="none">
              <a:solidFill>
                <a:srgbClr val="393939"/>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WHITE">
  <p:cSld name="WHITE">
    <p:bg>
      <p:bgPr>
        <a:solidFill>
          <a:schemeClr val="lt1"/>
        </a:solidFill>
        <a:effectLst/>
      </p:bgPr>
    </p:bg>
    <p:spTree>
      <p:nvGrpSpPr>
        <p:cNvPr id="1" name="Shape 82"/>
        <p:cNvGrpSpPr/>
        <p:nvPr/>
      </p:nvGrpSpPr>
      <p:grpSpPr>
        <a:xfrm>
          <a:off x="0" y="0"/>
          <a:ext cx="0" cy="0"/>
          <a:chOff x="0" y="0"/>
          <a:chExt cx="0" cy="0"/>
        </a:xfrm>
      </p:grpSpPr>
      <p:pic>
        <p:nvPicPr>
          <p:cNvPr id="83" name="Google Shape;83;p151"/>
          <p:cNvPicPr preferRelativeResize="0"/>
          <p:nvPr/>
        </p:nvPicPr>
        <p:blipFill rotWithShape="1">
          <a:blip r:embed="rId2">
            <a:alphaModFix/>
          </a:blip>
          <a:srcRect/>
          <a:stretch/>
        </p:blipFill>
        <p:spPr>
          <a:xfrm rot="747350">
            <a:off x="23336" y="471872"/>
            <a:ext cx="4133461" cy="6200192"/>
          </a:xfrm>
          <a:prstGeom prst="rect">
            <a:avLst/>
          </a:prstGeom>
          <a:noFill/>
          <a:ln>
            <a:noFill/>
          </a:ln>
        </p:spPr>
      </p:pic>
      <p:sp>
        <p:nvSpPr>
          <p:cNvPr id="84" name="Google Shape;84;p151"/>
          <p:cNvSpPr/>
          <p:nvPr/>
        </p:nvSpPr>
        <p:spPr>
          <a:xfrm>
            <a:off x="59267" y="99073"/>
            <a:ext cx="2909510" cy="6758927"/>
          </a:xfrm>
          <a:prstGeom prst="rect">
            <a:avLst/>
          </a:pr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5" name="Google Shape;85;p151"/>
          <p:cNvPicPr preferRelativeResize="0"/>
          <p:nvPr/>
        </p:nvPicPr>
        <p:blipFill rotWithShape="1">
          <a:blip r:embed="rId3">
            <a:alphaModFix/>
          </a:blip>
          <a:srcRect l="30041" b="10931"/>
          <a:stretch/>
        </p:blipFill>
        <p:spPr>
          <a:xfrm rot="747350">
            <a:off x="1327066" y="631542"/>
            <a:ext cx="2891752" cy="5522392"/>
          </a:xfrm>
          <a:prstGeom prst="rect">
            <a:avLst/>
          </a:prstGeom>
          <a:noFill/>
          <a:ln>
            <a:noFill/>
          </a:ln>
        </p:spPr>
      </p:pic>
      <p:grpSp>
        <p:nvGrpSpPr>
          <p:cNvPr id="86" name="Google Shape;86;p151"/>
          <p:cNvGrpSpPr/>
          <p:nvPr/>
        </p:nvGrpSpPr>
        <p:grpSpPr>
          <a:xfrm>
            <a:off x="1048929" y="580353"/>
            <a:ext cx="7344867" cy="6224193"/>
            <a:chOff x="1048929" y="580353"/>
            <a:chExt cx="7344867" cy="6224193"/>
          </a:xfrm>
        </p:grpSpPr>
        <p:sp>
          <p:nvSpPr>
            <p:cNvPr id="87" name="Google Shape;87;p151"/>
            <p:cNvSpPr txBox="1"/>
            <p:nvPr/>
          </p:nvSpPr>
          <p:spPr>
            <a:xfrm>
              <a:off x="2968777" y="580353"/>
              <a:ext cx="5425019"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THIS IS HOW WE MOVE THE WORLD WITH THE GOOD NEWS OF JESUS CHRIST! </a:t>
              </a:r>
              <a:endParaRPr sz="1200" b="1" i="0" u="none" strike="noStrike" cap="none">
                <a:solidFill>
                  <a:schemeClr val="accent6"/>
                </a:solidFill>
                <a:latin typeface="Calibri"/>
                <a:ea typeface="Calibri"/>
                <a:cs typeface="Calibri"/>
                <a:sym typeface="Calibri"/>
              </a:endParaRPr>
            </a:p>
          </p:txBody>
        </p:sp>
        <p:sp>
          <p:nvSpPr>
            <p:cNvPr id="88" name="Google Shape;88;p151"/>
            <p:cNvSpPr txBox="1"/>
            <p:nvPr/>
          </p:nvSpPr>
          <p:spPr>
            <a:xfrm rot="1736966">
              <a:off x="2635687" y="4226705"/>
              <a:ext cx="3682591" cy="11079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1" u="none" strike="noStrike" cap="none">
                  <a:solidFill>
                    <a:schemeClr val="accent6"/>
                  </a:solidFill>
                  <a:latin typeface="Calibri"/>
                  <a:ea typeface="Calibri"/>
                  <a:cs typeface="Calibri"/>
                  <a:sym typeface="Calibri"/>
                </a:rPr>
                <a:t>ONE MINUTE WITNESS </a:t>
              </a:r>
              <a:r>
                <a:rPr lang="en-US" sz="1800" b="1" i="0" u="none" strike="noStrike" cap="none">
                  <a:solidFill>
                    <a:schemeClr val="accent6"/>
                  </a:solidFill>
                  <a:latin typeface="Calibri"/>
                  <a:ea typeface="Calibri"/>
                  <a:cs typeface="Calibri"/>
                  <a:sym typeface="Calibri"/>
                </a:rPr>
                <a:t>Applied</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1600"/>
                <a:buFont typeface="Arial"/>
                <a:buNone/>
              </a:pPr>
              <a:r>
                <a:rPr lang="en-US" sz="1600" b="1" i="1" u="none" strike="noStrike" cap="none">
                  <a:solidFill>
                    <a:schemeClr val="accent6"/>
                  </a:solidFill>
                  <a:latin typeface="Calibri"/>
                  <a:ea typeface="Calibri"/>
                  <a:cs typeface="Calibri"/>
                  <a:sym typeface="Calibri"/>
                </a:rPr>
                <a:t>21-Day Challenge &amp; Church Growth Plan</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1600"/>
                <a:buFont typeface="Arial"/>
                <a:buNone/>
              </a:pPr>
              <a:r>
                <a:rPr lang="en-US" sz="1600" b="1" i="1" u="none" strike="noStrike" cap="none">
                  <a:solidFill>
                    <a:schemeClr val="accent6"/>
                  </a:solidFill>
                  <a:latin typeface="Calibri"/>
                  <a:ea typeface="Calibri"/>
                  <a:cs typeface="Calibri"/>
                  <a:sym typeface="Calibri"/>
                </a:rPr>
                <a:t>Monthly Trainings</a:t>
              </a:r>
              <a:endParaRPr sz="1400" b="0" i="0" u="none" strike="noStrike" cap="none">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1600"/>
                <a:buFont typeface="Arial"/>
                <a:buNone/>
              </a:pPr>
              <a:r>
                <a:rPr lang="en-US" sz="1600" b="1" i="1" u="none" strike="noStrike" cap="none">
                  <a:solidFill>
                    <a:schemeClr val="accent6"/>
                  </a:solidFill>
                  <a:latin typeface="Calibri"/>
                  <a:ea typeface="Calibri"/>
                  <a:cs typeface="Calibri"/>
                  <a:sym typeface="Calibri"/>
                </a:rPr>
                <a:t>1-Year Weekly-Witness-Stories</a:t>
              </a:r>
              <a:endParaRPr sz="1600" b="1" i="0" u="none" strike="noStrike" cap="none">
                <a:solidFill>
                  <a:schemeClr val="accent6"/>
                </a:solidFill>
                <a:latin typeface="Calibri"/>
                <a:ea typeface="Calibri"/>
                <a:cs typeface="Calibri"/>
                <a:sym typeface="Calibri"/>
              </a:endParaRPr>
            </a:p>
          </p:txBody>
        </p:sp>
        <p:sp>
          <p:nvSpPr>
            <p:cNvPr id="89" name="Google Shape;89;p151"/>
            <p:cNvSpPr txBox="1"/>
            <p:nvPr/>
          </p:nvSpPr>
          <p:spPr>
            <a:xfrm>
              <a:off x="6498115" y="6503241"/>
              <a:ext cx="1303420" cy="281103"/>
            </a:xfrm>
            <a:prstGeom prst="rect">
              <a:avLst/>
            </a:prstGeom>
            <a:noFill/>
            <a:ln>
              <a:noFill/>
            </a:ln>
          </p:spPr>
          <p:txBody>
            <a:bodyPr spcFirstLastPara="1" wrap="square" lIns="91425" tIns="45700" rIns="91425" bIns="45700" anchor="t" anchorCtr="0">
              <a:spAutoFit/>
            </a:bodyPr>
            <a:lstStyle/>
            <a:p>
              <a:pPr marL="0" marR="0" lvl="0" indent="0" algn="ctr" rtl="0">
                <a:lnSpc>
                  <a:spcPct val="116666"/>
                </a:lnSpc>
                <a:spcBef>
                  <a:spcPts val="0"/>
                </a:spcBef>
                <a:spcAft>
                  <a:spcPts val="0"/>
                </a:spcAft>
                <a:buClr>
                  <a:srgbClr val="000000"/>
                </a:buClr>
                <a:buSzPts val="1200"/>
                <a:buFont typeface="Arial"/>
                <a:buNone/>
              </a:pPr>
              <a:r>
                <a:rPr lang="en-US" sz="1200" b="1" i="0" u="none" strike="noStrike" cap="none">
                  <a:solidFill>
                    <a:schemeClr val="accent6"/>
                  </a:solidFill>
                  <a:latin typeface="Calibri"/>
                  <a:ea typeface="Calibri"/>
                  <a:cs typeface="Calibri"/>
                  <a:sym typeface="Calibri"/>
                </a:rPr>
                <a:t>&amp; YOU</a:t>
              </a:r>
              <a:endParaRPr sz="1400" b="0" i="0" u="none" strike="noStrike" cap="none">
                <a:solidFill>
                  <a:srgbClr val="000000"/>
                </a:solidFill>
                <a:latin typeface="Arial"/>
                <a:ea typeface="Arial"/>
                <a:cs typeface="Arial"/>
                <a:sym typeface="Arial"/>
              </a:endParaRPr>
            </a:p>
          </p:txBody>
        </p:sp>
        <p:sp>
          <p:nvSpPr>
            <p:cNvPr id="90" name="Google Shape;90;p151"/>
            <p:cNvSpPr txBox="1"/>
            <p:nvPr/>
          </p:nvSpPr>
          <p:spPr>
            <a:xfrm rot="763190">
              <a:off x="1313789" y="6403435"/>
              <a:ext cx="115822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accent6"/>
                  </a:solidFill>
                  <a:latin typeface="Calibri"/>
                  <a:ea typeface="Calibri"/>
                  <a:cs typeface="Calibri"/>
                  <a:sym typeface="Calibri"/>
                </a:rPr>
                <a:t>OMW TRAINERS</a:t>
              </a:r>
              <a:endParaRPr sz="1400" b="0" i="0" u="none" strike="noStrike" cap="none">
                <a:solidFill>
                  <a:srgbClr val="000000"/>
                </a:solidFill>
                <a:latin typeface="Arial"/>
                <a:ea typeface="Arial"/>
                <a:cs typeface="Arial"/>
                <a:sym typeface="Arial"/>
              </a:endParaRPr>
            </a:p>
          </p:txBody>
        </p:sp>
        <p:sp>
          <p:nvSpPr>
            <p:cNvPr id="91" name="Google Shape;91;p151"/>
            <p:cNvSpPr txBox="1"/>
            <p:nvPr/>
          </p:nvSpPr>
          <p:spPr>
            <a:xfrm rot="5019439">
              <a:off x="675959" y="3254239"/>
              <a:ext cx="114807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accent6"/>
                  </a:solidFill>
                  <a:latin typeface="Calibri"/>
                  <a:ea typeface="Calibri"/>
                  <a:cs typeface="Calibri"/>
                  <a:sym typeface="Calibri"/>
                </a:rPr>
                <a:t>BODY  OF CHRIST</a:t>
              </a:r>
              <a:endParaRPr sz="1400" b="0" i="0" u="none" strike="noStrike" cap="none">
                <a:solidFill>
                  <a:srgbClr val="000000"/>
                </a:solidFill>
                <a:latin typeface="Arial"/>
                <a:ea typeface="Arial"/>
                <a:cs typeface="Arial"/>
                <a:sym typeface="Arial"/>
              </a:endParaRPr>
            </a:p>
          </p:txBody>
        </p:sp>
      </p:grpSp>
      <p:grpSp>
        <p:nvGrpSpPr>
          <p:cNvPr id="92" name="Google Shape;92;p151"/>
          <p:cNvGrpSpPr/>
          <p:nvPr/>
        </p:nvGrpSpPr>
        <p:grpSpPr>
          <a:xfrm>
            <a:off x="6313009" y="888130"/>
            <a:ext cx="3281775" cy="4090941"/>
            <a:chOff x="6049943" y="1090360"/>
            <a:chExt cx="3281775" cy="4090941"/>
          </a:xfrm>
        </p:grpSpPr>
        <p:pic>
          <p:nvPicPr>
            <p:cNvPr id="93" name="Google Shape;93;p151"/>
            <p:cNvPicPr preferRelativeResize="0"/>
            <p:nvPr/>
          </p:nvPicPr>
          <p:blipFill rotWithShape="1">
            <a:blip r:embed="rId4">
              <a:alphaModFix/>
            </a:blip>
            <a:srcRect/>
            <a:stretch/>
          </p:blipFill>
          <p:spPr>
            <a:xfrm>
              <a:off x="6049943" y="1532773"/>
              <a:ext cx="3281775" cy="3648528"/>
            </a:xfrm>
            <a:prstGeom prst="rect">
              <a:avLst/>
            </a:prstGeom>
            <a:noFill/>
            <a:ln>
              <a:noFill/>
            </a:ln>
          </p:spPr>
        </p:pic>
        <p:grpSp>
          <p:nvGrpSpPr>
            <p:cNvPr id="94" name="Google Shape;94;p151"/>
            <p:cNvGrpSpPr/>
            <p:nvPr/>
          </p:nvGrpSpPr>
          <p:grpSpPr>
            <a:xfrm>
              <a:off x="7214965" y="1090360"/>
              <a:ext cx="902621" cy="1103128"/>
              <a:chOff x="8239827" y="-44887"/>
              <a:chExt cx="550427" cy="672698"/>
            </a:xfrm>
          </p:grpSpPr>
          <p:cxnSp>
            <p:nvCxnSpPr>
              <p:cNvPr id="95" name="Google Shape;95;p151"/>
              <p:cNvCxnSpPr/>
              <p:nvPr/>
            </p:nvCxnSpPr>
            <p:spPr>
              <a:xfrm>
                <a:off x="8239827" y="245724"/>
                <a:ext cx="550427" cy="0"/>
              </a:xfrm>
              <a:prstGeom prst="straightConnector1">
                <a:avLst/>
              </a:prstGeom>
              <a:noFill/>
              <a:ln w="57150" cap="flat" cmpd="sng">
                <a:solidFill>
                  <a:srgbClr val="C00000"/>
                </a:solidFill>
                <a:prstDash val="solid"/>
                <a:miter lim="800000"/>
                <a:headEnd type="none" w="sm" len="sm"/>
                <a:tailEnd type="none" w="sm" len="sm"/>
              </a:ln>
            </p:spPr>
          </p:cxnSp>
          <p:cxnSp>
            <p:nvCxnSpPr>
              <p:cNvPr id="96" name="Google Shape;96;p151"/>
              <p:cNvCxnSpPr/>
              <p:nvPr/>
            </p:nvCxnSpPr>
            <p:spPr>
              <a:xfrm>
                <a:off x="8511271" y="-44887"/>
                <a:ext cx="12999" cy="672698"/>
              </a:xfrm>
              <a:prstGeom prst="straightConnector1">
                <a:avLst/>
              </a:prstGeom>
              <a:noFill/>
              <a:ln w="57150" cap="flat" cmpd="sng">
                <a:solidFill>
                  <a:srgbClr val="C00000"/>
                </a:solidFill>
                <a:prstDash val="solid"/>
                <a:miter lim="800000"/>
                <a:headEnd type="none" w="sm" len="sm"/>
                <a:tailEnd type="none" w="sm" len="sm"/>
              </a:ln>
            </p:spPr>
          </p:cxnSp>
        </p:grpSp>
      </p:grpSp>
      <p:sp>
        <p:nvSpPr>
          <p:cNvPr id="97" name="Google Shape;97;p151"/>
          <p:cNvSpPr/>
          <p:nvPr/>
        </p:nvSpPr>
        <p:spPr>
          <a:xfrm rot="1761560">
            <a:off x="1564302" y="2750067"/>
            <a:ext cx="7992101" cy="778668"/>
          </a:xfrm>
          <a:custGeom>
            <a:avLst/>
            <a:gdLst/>
            <a:ahLst/>
            <a:cxnLst/>
            <a:rect l="l" t="t" r="r" b="b"/>
            <a:pathLst>
              <a:path w="8269112" h="778668" extrusionOk="0">
                <a:moveTo>
                  <a:pt x="257633" y="0"/>
                </a:moveTo>
                <a:lnTo>
                  <a:pt x="8269112" y="242525"/>
                </a:lnTo>
                <a:lnTo>
                  <a:pt x="8269112" y="778668"/>
                </a:lnTo>
                <a:lnTo>
                  <a:pt x="13" y="778668"/>
                </a:lnTo>
                <a:cubicBezTo>
                  <a:pt x="-2041" y="526451"/>
                  <a:pt x="259687" y="252217"/>
                  <a:pt x="257633" y="0"/>
                </a:cubicBezTo>
                <a:close/>
              </a:path>
            </a:pathLst>
          </a:cu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98"/>
        <p:cNvGrpSpPr/>
        <p:nvPr/>
      </p:nvGrpSpPr>
      <p:grpSpPr>
        <a:xfrm>
          <a:off x="0" y="0"/>
          <a:ext cx="0" cy="0"/>
          <a:chOff x="0" y="0"/>
          <a:chExt cx="0" cy="0"/>
        </a:xfrm>
      </p:grpSpPr>
      <p:pic>
        <p:nvPicPr>
          <p:cNvPr id="99" name="Google Shape;99;p153" descr="MC900441976[1]"/>
          <p:cNvPicPr preferRelativeResize="0"/>
          <p:nvPr/>
        </p:nvPicPr>
        <p:blipFill rotWithShape="1">
          <a:blip r:embed="rId2">
            <a:alphaModFix/>
          </a:blip>
          <a:srcRect/>
          <a:stretch/>
        </p:blipFill>
        <p:spPr>
          <a:xfrm>
            <a:off x="1448982" y="1313632"/>
            <a:ext cx="6546193" cy="5205413"/>
          </a:xfrm>
          <a:prstGeom prst="rect">
            <a:avLst/>
          </a:prstGeom>
          <a:noFill/>
          <a:ln>
            <a:noFill/>
          </a:ln>
        </p:spPr>
      </p:pic>
      <p:pic>
        <p:nvPicPr>
          <p:cNvPr id="100" name="Google Shape;100;p153"/>
          <p:cNvPicPr preferRelativeResize="0"/>
          <p:nvPr/>
        </p:nvPicPr>
        <p:blipFill rotWithShape="1">
          <a:blip r:embed="rId3">
            <a:alphaModFix/>
          </a:blip>
          <a:srcRect/>
          <a:stretch/>
        </p:blipFill>
        <p:spPr>
          <a:xfrm>
            <a:off x="304800" y="5081046"/>
            <a:ext cx="1548353" cy="1548353"/>
          </a:xfrm>
          <a:prstGeom prst="rect">
            <a:avLst/>
          </a:prstGeom>
          <a:noFill/>
          <a:ln>
            <a:noFill/>
          </a:ln>
        </p:spPr>
      </p:pic>
      <p:grpSp>
        <p:nvGrpSpPr>
          <p:cNvPr id="101" name="Google Shape;101;p153"/>
          <p:cNvGrpSpPr/>
          <p:nvPr/>
        </p:nvGrpSpPr>
        <p:grpSpPr>
          <a:xfrm>
            <a:off x="0" y="1050563"/>
            <a:ext cx="9144000" cy="5409709"/>
            <a:chOff x="0" y="1050563"/>
            <a:chExt cx="9144000" cy="5409709"/>
          </a:xfrm>
        </p:grpSpPr>
        <p:sp>
          <p:nvSpPr>
            <p:cNvPr id="102" name="Google Shape;102;p153"/>
            <p:cNvSpPr txBox="1"/>
            <p:nvPr/>
          </p:nvSpPr>
          <p:spPr>
            <a:xfrm>
              <a:off x="7755828" y="3553598"/>
              <a:ext cx="1221776" cy="740510"/>
            </a:xfrm>
            <a:prstGeom prst="rect">
              <a:avLst/>
            </a:prstGeom>
            <a:solidFill>
              <a:schemeClr val="lt1">
                <a:alpha val="67843"/>
              </a:scheme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2</a:t>
              </a:r>
              <a:r>
                <a:rPr lang="en-US" sz="1400" b="1" i="0" u="none" strike="noStrike" cap="none" baseline="30000">
                  <a:solidFill>
                    <a:schemeClr val="accent6"/>
                  </a:solidFill>
                  <a:latin typeface="Calibri"/>
                  <a:ea typeface="Calibri"/>
                  <a:cs typeface="Calibri"/>
                  <a:sym typeface="Calibri"/>
                </a:rPr>
                <a:t>ND</a:t>
              </a:r>
              <a:r>
                <a:rPr lang="en-US" sz="1400" b="1" i="0" u="none" strike="noStrike" cap="none">
                  <a:solidFill>
                    <a:schemeClr val="accent6"/>
                  </a:solidFill>
                  <a:latin typeface="Calibri"/>
                  <a:ea typeface="Calibri"/>
                  <a:cs typeface="Calibri"/>
                  <a:sym typeface="Calibri"/>
                </a:rPr>
                <a:t> GENERATION YOU!</a:t>
              </a:r>
              <a:endParaRPr sz="1400" b="0" i="0" u="none" strike="noStrike" cap="none">
                <a:solidFill>
                  <a:srgbClr val="000000"/>
                </a:solidFill>
                <a:latin typeface="Arial"/>
                <a:ea typeface="Arial"/>
                <a:cs typeface="Arial"/>
                <a:sym typeface="Arial"/>
              </a:endParaRPr>
            </a:p>
          </p:txBody>
        </p:sp>
        <p:sp>
          <p:nvSpPr>
            <p:cNvPr id="103" name="Google Shape;103;p153"/>
            <p:cNvSpPr txBox="1"/>
            <p:nvPr/>
          </p:nvSpPr>
          <p:spPr>
            <a:xfrm>
              <a:off x="3688648" y="2453419"/>
              <a:ext cx="2133207" cy="452615"/>
            </a:xfrm>
            <a:prstGeom prst="rect">
              <a:avLst/>
            </a:pr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1</a:t>
              </a:r>
              <a:r>
                <a:rPr lang="en-US" sz="1400" b="1" i="0" u="none" strike="noStrike" cap="none" baseline="30000">
                  <a:solidFill>
                    <a:schemeClr val="accent6"/>
                  </a:solidFill>
                  <a:latin typeface="Calibri"/>
                  <a:ea typeface="Calibri"/>
                  <a:cs typeface="Calibri"/>
                  <a:sym typeface="Calibri"/>
                </a:rPr>
                <a:t>ST</a:t>
              </a:r>
              <a:r>
                <a:rPr lang="en-US" sz="1400" b="1" i="0" u="none" strike="noStrike" cap="none">
                  <a:solidFill>
                    <a:schemeClr val="accent6"/>
                  </a:solidFill>
                  <a:latin typeface="Calibri"/>
                  <a:ea typeface="Calibri"/>
                  <a:cs typeface="Calibri"/>
                  <a:sym typeface="Calibri"/>
                </a:rPr>
                <a:t> GENERATION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THE ONE WHO WON YOU</a:t>
              </a:r>
              <a:endParaRPr sz="1400" b="0" i="0" u="none" strike="noStrike" cap="none">
                <a:solidFill>
                  <a:srgbClr val="000000"/>
                </a:solidFill>
                <a:latin typeface="Arial"/>
                <a:ea typeface="Arial"/>
                <a:cs typeface="Arial"/>
                <a:sym typeface="Arial"/>
              </a:endParaRPr>
            </a:p>
          </p:txBody>
        </p:sp>
        <p:sp>
          <p:nvSpPr>
            <p:cNvPr id="104" name="Google Shape;104;p153"/>
            <p:cNvSpPr txBox="1"/>
            <p:nvPr/>
          </p:nvSpPr>
          <p:spPr>
            <a:xfrm>
              <a:off x="2848828" y="6144482"/>
              <a:ext cx="3812847" cy="315790"/>
            </a:xfrm>
            <a:prstGeom prst="rect">
              <a:avLst/>
            </a:prstGeom>
            <a:solidFill>
              <a:srgbClr val="FFFFFF">
                <a:alpha val="56078"/>
              </a:srgb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3</a:t>
              </a:r>
              <a:r>
                <a:rPr lang="en-US" sz="1400" b="1" i="0" u="none" strike="noStrike" cap="none" baseline="30000">
                  <a:solidFill>
                    <a:schemeClr val="accent6"/>
                  </a:solidFill>
                  <a:latin typeface="Calibri"/>
                  <a:ea typeface="Calibri"/>
                  <a:cs typeface="Calibri"/>
                  <a:sym typeface="Calibri"/>
                </a:rPr>
                <a:t>RD</a:t>
              </a:r>
              <a:r>
                <a:rPr lang="en-US" sz="1400" b="1" i="0" u="none" strike="noStrike" cap="none">
                  <a:solidFill>
                    <a:schemeClr val="accent6"/>
                  </a:solidFill>
                  <a:latin typeface="Calibri"/>
                  <a:ea typeface="Calibri"/>
                  <a:cs typeface="Calibri"/>
                  <a:sym typeface="Calibri"/>
                </a:rPr>
                <a:t> GENERATION “FAITHFUL ONES" YOU DISCIPLE </a:t>
              </a:r>
              <a:endParaRPr sz="1400" b="0" i="0" u="none" strike="noStrike" cap="none">
                <a:solidFill>
                  <a:srgbClr val="000000"/>
                </a:solidFill>
                <a:latin typeface="Arial"/>
                <a:ea typeface="Arial"/>
                <a:cs typeface="Arial"/>
                <a:sym typeface="Arial"/>
              </a:endParaRPr>
            </a:p>
          </p:txBody>
        </p:sp>
        <p:sp>
          <p:nvSpPr>
            <p:cNvPr id="105" name="Google Shape;105;p153"/>
            <p:cNvSpPr txBox="1"/>
            <p:nvPr/>
          </p:nvSpPr>
          <p:spPr>
            <a:xfrm>
              <a:off x="190995" y="4302680"/>
              <a:ext cx="3733800" cy="539120"/>
            </a:xfrm>
            <a:prstGeom prst="rect">
              <a:avLst/>
            </a:prstGeom>
            <a:solidFill>
              <a:srgbClr val="FFFFFF">
                <a:alpha val="67843"/>
              </a:srgbClr>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4</a:t>
              </a:r>
              <a:r>
                <a:rPr lang="en-US" sz="1400" b="1" i="0" u="none" strike="noStrike" cap="none" baseline="30000">
                  <a:solidFill>
                    <a:schemeClr val="accent6"/>
                  </a:solidFill>
                  <a:latin typeface="Calibri"/>
                  <a:ea typeface="Calibri"/>
                  <a:cs typeface="Calibri"/>
                  <a:sym typeface="Calibri"/>
                </a:rPr>
                <a:t>TH</a:t>
              </a:r>
              <a:r>
                <a:rPr lang="en-US" sz="1400" b="1" i="0" u="none" strike="noStrike" cap="none">
                  <a:solidFill>
                    <a:schemeClr val="accent6"/>
                  </a:solidFill>
                  <a:latin typeface="Calibri"/>
                  <a:ea typeface="Calibri"/>
                  <a:cs typeface="Calibri"/>
                  <a:sym typeface="Calibri"/>
                </a:rPr>
                <a:t> GENERATION DISCIPLES OF YOUR DISCIPLES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accent6"/>
                  </a:solidFill>
                  <a:latin typeface="Calibri"/>
                  <a:ea typeface="Calibri"/>
                  <a:cs typeface="Calibri"/>
                  <a:sym typeface="Calibri"/>
                </a:rPr>
                <a:t>WHO “DID LIKEWISE”</a:t>
              </a:r>
              <a:endParaRPr sz="1400" b="0" i="0" u="none" strike="noStrike" cap="none">
                <a:solidFill>
                  <a:srgbClr val="000000"/>
                </a:solidFill>
                <a:latin typeface="Arial"/>
                <a:ea typeface="Arial"/>
                <a:cs typeface="Arial"/>
                <a:sym typeface="Arial"/>
              </a:endParaRPr>
            </a:p>
          </p:txBody>
        </p:sp>
        <p:sp>
          <p:nvSpPr>
            <p:cNvPr id="106" name="Google Shape;106;p153"/>
            <p:cNvSpPr txBox="1"/>
            <p:nvPr/>
          </p:nvSpPr>
          <p:spPr>
            <a:xfrm>
              <a:off x="0" y="1050563"/>
              <a:ext cx="9144000" cy="356959"/>
            </a:xfrm>
            <a:prstGeom prst="rect">
              <a:avLst/>
            </a:prstGeom>
            <a:noFill/>
            <a:ln>
              <a:noFill/>
            </a:ln>
          </p:spPr>
          <p:txBody>
            <a:bodyPr spcFirstLastPara="1" wrap="square" lIns="91425" tIns="45700" rIns="91425" bIns="45700" anchor="t" anchorCtr="0">
              <a:noAutofit/>
            </a:bodyPr>
            <a:lstStyle/>
            <a:p>
              <a:pPr marL="0" marR="0" lvl="0" indent="0" algn="ctr" rtl="0">
                <a:lnSpc>
                  <a:spcPct val="71428"/>
                </a:lnSpc>
                <a:spcBef>
                  <a:spcPts val="0"/>
                </a:spcBef>
                <a:spcAft>
                  <a:spcPts val="0"/>
                </a:spcAft>
                <a:buClr>
                  <a:schemeClr val="accent6"/>
                </a:buClr>
                <a:buSzPts val="1600"/>
                <a:buFont typeface="Calibri"/>
                <a:buNone/>
              </a:pPr>
              <a:r>
                <a:rPr lang="en-US" sz="1600" b="1" i="0" u="none" strike="noStrike" cap="none" dirty="0">
                  <a:solidFill>
                    <a:schemeClr val="accent6"/>
                  </a:solidFill>
                  <a:latin typeface="Calibri"/>
                  <a:ea typeface="Calibri"/>
                  <a:cs typeface="Calibri"/>
                  <a:sym typeface="Calibri"/>
                </a:rPr>
                <a:t>The Bible’s Multiplication Formula 4</a:t>
              </a:r>
              <a:r>
                <a:rPr lang="en-US" sz="1600" b="1" i="0" u="none" strike="noStrike" cap="none" baseline="30000" dirty="0">
                  <a:solidFill>
                    <a:schemeClr val="accent6"/>
                  </a:solidFill>
                  <a:latin typeface="Calibri"/>
                  <a:ea typeface="Calibri"/>
                  <a:cs typeface="Calibri"/>
                  <a:sym typeface="Calibri"/>
                </a:rPr>
                <a:t>th</a:t>
              </a:r>
              <a:r>
                <a:rPr lang="en-US" sz="1600" b="1" i="0" u="none" strike="noStrike" cap="none" dirty="0">
                  <a:solidFill>
                    <a:schemeClr val="accent6"/>
                  </a:solidFill>
                  <a:latin typeface="Calibri"/>
                  <a:ea typeface="Calibri"/>
                  <a:cs typeface="Calibri"/>
                  <a:sym typeface="Calibri"/>
                </a:rPr>
                <a:t> Generational Evangelism—2 Timothy 2:2</a:t>
              </a:r>
              <a:br>
                <a:rPr lang="en-US" sz="2800" b="1" i="0" u="none" strike="noStrike" cap="none" dirty="0">
                  <a:solidFill>
                    <a:schemeClr val="accent6"/>
                  </a:solidFill>
                  <a:latin typeface="Calibri"/>
                  <a:ea typeface="Calibri"/>
                  <a:cs typeface="Calibri"/>
                  <a:sym typeface="Calibri"/>
                </a:rPr>
              </a:br>
              <a:endParaRPr sz="2800" b="1" i="0" u="none" strike="noStrike" cap="none" dirty="0">
                <a:solidFill>
                  <a:schemeClr val="accent6"/>
                </a:solidFill>
                <a:latin typeface="Calibri"/>
                <a:ea typeface="Calibri"/>
                <a:cs typeface="Calibri"/>
                <a:sym typeface="Calibri"/>
              </a:endParaRPr>
            </a:p>
          </p:txBody>
        </p:sp>
      </p:grpSp>
      <p:sp>
        <p:nvSpPr>
          <p:cNvPr id="107" name="Google Shape;107;p153"/>
          <p:cNvSpPr txBox="1">
            <a:spLocks noGrp="1"/>
          </p:cNvSpPr>
          <p:nvPr>
            <p:ph type="ftr" idx="11"/>
          </p:nvPr>
        </p:nvSpPr>
        <p:spPr>
          <a:xfrm>
            <a:off x="5938407" y="6550313"/>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08" name="Google Shape;108;p153"/>
          <p:cNvPicPr preferRelativeResize="0"/>
          <p:nvPr/>
        </p:nvPicPr>
        <p:blipFill rotWithShape="1">
          <a:blip r:embed="rId4">
            <a:alphaModFix/>
          </a:blip>
          <a:srcRect/>
          <a:stretch/>
        </p:blipFill>
        <p:spPr>
          <a:xfrm>
            <a:off x="304801" y="5081050"/>
            <a:ext cx="1548350" cy="1548350"/>
          </a:xfrm>
          <a:prstGeom prst="rect">
            <a:avLst/>
          </a:prstGeom>
          <a:noFill/>
          <a:ln>
            <a:noFill/>
          </a:ln>
        </p:spPr>
      </p:pic>
      <p:sp>
        <p:nvSpPr>
          <p:cNvPr id="109" name="Google Shape;109;p153"/>
          <p:cNvSpPr txBox="1"/>
          <p:nvPr/>
        </p:nvSpPr>
        <p:spPr>
          <a:xfrm>
            <a:off x="6055277" y="6526881"/>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5-Star_Summary-Graphic-Page">
  <p:cSld name="2_5-Star_Summary-Graphic-Page">
    <p:spTree>
      <p:nvGrpSpPr>
        <p:cNvPr id="1" name="Shape 110"/>
        <p:cNvGrpSpPr/>
        <p:nvPr/>
      </p:nvGrpSpPr>
      <p:grpSpPr>
        <a:xfrm>
          <a:off x="0" y="0"/>
          <a:ext cx="0" cy="0"/>
          <a:chOff x="0" y="0"/>
          <a:chExt cx="0" cy="0"/>
        </a:xfrm>
      </p:grpSpPr>
      <p:sp>
        <p:nvSpPr>
          <p:cNvPr id="111" name="Google Shape;111;p154"/>
          <p:cNvSpPr txBox="1">
            <a:spLocks noGrp="1"/>
          </p:cNvSpPr>
          <p:nvPr>
            <p:ph type="dt" idx="10"/>
          </p:nvPr>
        </p:nvSpPr>
        <p:spPr>
          <a:xfrm>
            <a:off x="0" y="6632461"/>
            <a:ext cx="2133600" cy="17802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54"/>
          <p:cNvSpPr txBox="1">
            <a:spLocks noGrp="1"/>
          </p:cNvSpPr>
          <p:nvPr>
            <p:ph type="ftr" idx="11"/>
          </p:nvPr>
        </p:nvSpPr>
        <p:spPr>
          <a:xfrm>
            <a:off x="5938407" y="6550313"/>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
        <p:nvSpPr>
          <p:cNvPr id="114" name="Google Shape;114;p154"/>
          <p:cNvSpPr txBox="1"/>
          <p:nvPr/>
        </p:nvSpPr>
        <p:spPr>
          <a:xfrm>
            <a:off x="6035434" y="6526881"/>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m1m_5-Star_Title-Header-image">
  <p:cSld name="1m1m_5-Star_Title-Header-image">
    <p:bg>
      <p:bgPr>
        <a:solidFill>
          <a:schemeClr val="lt1">
            <a:alpha val="40000"/>
          </a:schemeClr>
        </a:solidFill>
        <a:effectLst/>
      </p:bgPr>
    </p:bg>
    <p:spTree>
      <p:nvGrpSpPr>
        <p:cNvPr id="1" name="Shape 115"/>
        <p:cNvGrpSpPr/>
        <p:nvPr/>
      </p:nvGrpSpPr>
      <p:grpSpPr>
        <a:xfrm>
          <a:off x="0" y="0"/>
          <a:ext cx="0" cy="0"/>
          <a:chOff x="0" y="0"/>
          <a:chExt cx="0" cy="0"/>
        </a:xfrm>
      </p:grpSpPr>
      <p:pic>
        <p:nvPicPr>
          <p:cNvPr id="116" name="Google Shape;116;p155"/>
          <p:cNvPicPr preferRelativeResize="0"/>
          <p:nvPr/>
        </p:nvPicPr>
        <p:blipFill rotWithShape="1">
          <a:blip r:embed="rId2">
            <a:alphaModFix/>
          </a:blip>
          <a:srcRect t="9708" b="81399"/>
          <a:stretch/>
        </p:blipFill>
        <p:spPr>
          <a:xfrm>
            <a:off x="0" y="4191000"/>
            <a:ext cx="9148482" cy="609600"/>
          </a:xfrm>
          <a:prstGeom prst="rect">
            <a:avLst/>
          </a:prstGeom>
          <a:noFill/>
          <a:ln>
            <a:noFill/>
          </a:ln>
        </p:spPr>
      </p:pic>
      <p:pic>
        <p:nvPicPr>
          <p:cNvPr id="117" name="Google Shape;117;p155"/>
          <p:cNvPicPr preferRelativeResize="0"/>
          <p:nvPr/>
        </p:nvPicPr>
        <p:blipFill rotWithShape="1">
          <a:blip r:embed="rId2">
            <a:alphaModFix/>
          </a:blip>
          <a:srcRect b="80940"/>
          <a:stretch/>
        </p:blipFill>
        <p:spPr>
          <a:xfrm>
            <a:off x="0" y="-11113"/>
            <a:ext cx="9144000" cy="1306513"/>
          </a:xfrm>
          <a:prstGeom prst="rect">
            <a:avLst/>
          </a:prstGeom>
          <a:noFill/>
          <a:ln>
            <a:noFill/>
          </a:ln>
        </p:spPr>
      </p:pic>
      <p:sp>
        <p:nvSpPr>
          <p:cNvPr id="118" name="Google Shape;118;p155"/>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155"/>
          <p:cNvSpPr txBox="1"/>
          <p:nvPr/>
        </p:nvSpPr>
        <p:spPr>
          <a:xfrm>
            <a:off x="0" y="762000"/>
            <a:ext cx="9144000" cy="42742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800"/>
              <a:buFont typeface="Arial"/>
              <a:buNone/>
            </a:pPr>
            <a:r>
              <a:rPr lang="zh-TW" altLang="en-US" sz="1800" b="1" i="0" u="none" strike="noStrike" cap="none" dirty="0">
                <a:solidFill>
                  <a:srgbClr val="FFFFFF"/>
                </a:solidFill>
                <a:latin typeface="Calibri"/>
                <a:ea typeface="Calibri"/>
                <a:cs typeface="Calibri"/>
                <a:sym typeface="Calibri"/>
              </a:rPr>
              <a:t>一年內使一百萬人歸向基督的策略</a:t>
            </a:r>
          </a:p>
        </p:txBody>
      </p:sp>
      <p:sp>
        <p:nvSpPr>
          <p:cNvPr id="120" name="Google Shape;120;p155"/>
          <p:cNvSpPr txBox="1"/>
          <p:nvPr/>
        </p:nvSpPr>
        <p:spPr>
          <a:xfrm>
            <a:off x="6024500" y="651764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5-Star_Summary-Graphic-Page">
  <p:cSld name="1_5-Star_Summary-Graphic-Page">
    <p:bg>
      <p:bgPr>
        <a:gradFill>
          <a:gsLst>
            <a:gs pos="0">
              <a:srgbClr val="FFFFFF"/>
            </a:gs>
            <a:gs pos="73000">
              <a:srgbClr val="FFFFFF"/>
            </a:gs>
            <a:gs pos="100000">
              <a:srgbClr val="7F7F7F"/>
            </a:gs>
          </a:gsLst>
          <a:path path="circle">
            <a:fillToRect l="50000" t="50000" r="50000" b="50000"/>
          </a:path>
          <a:tileRect/>
        </a:gradFill>
        <a:effectLst/>
      </p:bgPr>
    </p:bg>
    <p:spTree>
      <p:nvGrpSpPr>
        <p:cNvPr id="1" name="Shape 121"/>
        <p:cNvGrpSpPr/>
        <p:nvPr/>
      </p:nvGrpSpPr>
      <p:grpSpPr>
        <a:xfrm>
          <a:off x="0" y="0"/>
          <a:ext cx="0" cy="0"/>
          <a:chOff x="0" y="0"/>
          <a:chExt cx="0" cy="0"/>
        </a:xfrm>
      </p:grpSpPr>
      <p:sp>
        <p:nvSpPr>
          <p:cNvPr id="122" name="Google Shape;122;p152"/>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8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152"/>
          <p:cNvSpPr txBox="1"/>
          <p:nvPr/>
        </p:nvSpPr>
        <p:spPr>
          <a:xfrm>
            <a:off x="6045354" y="6517644"/>
            <a:ext cx="3000000" cy="307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800" dirty="0">
                <a:solidFill>
                  <a:schemeClr val="dk1"/>
                </a:solidFill>
                <a:latin typeface="Calibri"/>
                <a:ea typeface="Calibri"/>
                <a:cs typeface="Calibri"/>
                <a:sym typeface="Calibri"/>
              </a:rPr>
              <a:t>DOC ID:5S2EN82925V18.55</a:t>
            </a:r>
            <a:endParaRPr sz="800" dirty="0">
              <a:solidFill>
                <a:schemeClr val="dk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5-Point_Graphic-Summary">
  <p:cSld name="2_5-Point_Graphic-Summary">
    <p:spTree>
      <p:nvGrpSpPr>
        <p:cNvPr id="1" name="Shape 124"/>
        <p:cNvGrpSpPr/>
        <p:nvPr/>
      </p:nvGrpSpPr>
      <p:grpSpPr>
        <a:xfrm>
          <a:off x="0" y="0"/>
          <a:ext cx="0" cy="0"/>
          <a:chOff x="0" y="0"/>
          <a:chExt cx="0" cy="0"/>
        </a:xfrm>
      </p:grpSpPr>
      <p:sp>
        <p:nvSpPr>
          <p:cNvPr id="125" name="Google Shape;125;p157"/>
          <p:cNvSpPr txBox="1"/>
          <p:nvPr/>
        </p:nvSpPr>
        <p:spPr>
          <a:xfrm>
            <a:off x="7848600" y="6616586"/>
            <a:ext cx="1295400" cy="241414"/>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595959"/>
                </a:solidFill>
                <a:latin typeface="Arial"/>
                <a:ea typeface="Arial"/>
                <a:cs typeface="Arial"/>
                <a:sym typeface="Arial"/>
              </a:rPr>
              <a:t>DOC ID: 5SECG61516</a:t>
            </a:r>
            <a:endParaRPr sz="1400" b="0" i="0" u="none" strike="noStrike" cap="none">
              <a:solidFill>
                <a:srgbClr val="000000"/>
              </a:solidFill>
              <a:latin typeface="Arial"/>
              <a:ea typeface="Arial"/>
              <a:cs typeface="Arial"/>
              <a:sym typeface="Arial"/>
            </a:endParaRPr>
          </a:p>
        </p:txBody>
      </p:sp>
      <p:pic>
        <p:nvPicPr>
          <p:cNvPr id="126" name="Google Shape;126;p157"/>
          <p:cNvPicPr preferRelativeResize="0"/>
          <p:nvPr/>
        </p:nvPicPr>
        <p:blipFill rotWithShape="1">
          <a:blip r:embed="rId2">
            <a:alphaModFix/>
          </a:blip>
          <a:srcRect/>
          <a:stretch/>
        </p:blipFill>
        <p:spPr>
          <a:xfrm>
            <a:off x="-83297" y="-47298"/>
            <a:ext cx="9254004" cy="6926318"/>
          </a:xfrm>
          <a:prstGeom prst="rect">
            <a:avLst/>
          </a:prstGeom>
          <a:noFill/>
          <a:ln>
            <a:noFill/>
          </a:ln>
        </p:spPr>
      </p:pic>
      <p:sp>
        <p:nvSpPr>
          <p:cNvPr id="127" name="Google Shape;127;p157"/>
          <p:cNvSpPr txBox="1"/>
          <p:nvPr/>
        </p:nvSpPr>
        <p:spPr>
          <a:xfrm>
            <a:off x="-2528" y="2020612"/>
            <a:ext cx="9146528" cy="725711"/>
          </a:xfrm>
          <a:prstGeom prst="rect">
            <a:avLst/>
          </a:prstGeom>
          <a:noFill/>
          <a:ln>
            <a:noFill/>
          </a:ln>
        </p:spPr>
        <p:txBody>
          <a:bodyPr spcFirstLastPara="1" wrap="square" lIns="91425" tIns="45700" rIns="91425" bIns="45700" anchor="t" anchorCtr="0">
            <a:spAutoFit/>
          </a:bodyPr>
          <a:lstStyle/>
          <a:p>
            <a:pPr marL="0" marR="0" lvl="0" indent="0" algn="ctr" rtl="0">
              <a:lnSpc>
                <a:spcPct val="85714"/>
              </a:lnSpc>
              <a:spcBef>
                <a:spcPts val="0"/>
              </a:spcBef>
              <a:spcAft>
                <a:spcPts val="0"/>
              </a:spcAft>
              <a:buClr>
                <a:srgbClr val="000000"/>
              </a:buClr>
              <a:buSzPts val="2800"/>
              <a:buFont typeface="Arial"/>
              <a:buNone/>
            </a:pPr>
            <a:r>
              <a:rPr lang="en-US" sz="28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5714"/>
              </a:lnSpc>
              <a:spcBef>
                <a:spcPts val="0"/>
              </a:spcBef>
              <a:spcAft>
                <a:spcPts val="0"/>
              </a:spcAft>
              <a:buClr>
                <a:srgbClr val="000000"/>
              </a:buClr>
              <a:buSzPts val="2800"/>
              <a:buFont typeface="Arial"/>
              <a:buNone/>
            </a:pPr>
            <a:r>
              <a:rPr lang="en-US" sz="2800" b="1" i="0" u="none" strike="noStrike" cap="none">
                <a:solidFill>
                  <a:srgbClr val="FF0000"/>
                </a:solidFill>
                <a:latin typeface="Calibri"/>
                <a:ea typeface="Calibri"/>
                <a:cs typeface="Calibri"/>
                <a:sym typeface="Calibri"/>
              </a:rPr>
              <a:t>THEIR FAITH USING THE </a:t>
            </a:r>
            <a:r>
              <a:rPr lang="en-US" sz="2800" b="1" i="1" u="none" strike="noStrike" cap="none">
                <a:solidFill>
                  <a:srgbClr val="7BC8CE"/>
                </a:solidFill>
                <a:latin typeface="Calibri"/>
                <a:ea typeface="Calibri"/>
                <a:cs typeface="Calibri"/>
                <a:sym typeface="Calibri"/>
              </a:rPr>
              <a:t>ONE MINUTE WITNESS </a:t>
            </a:r>
            <a:r>
              <a:rPr lang="en-US" sz="2800" b="1" i="0" u="none" strike="noStrike" cap="none">
                <a:solidFill>
                  <a:srgbClr val="FF0000"/>
                </a:solidFill>
                <a:latin typeface="Calibri"/>
                <a:ea typeface="Calibri"/>
                <a:cs typeface="Calibri"/>
                <a:sym typeface="Calibri"/>
              </a:rPr>
              <a:t>TOOL</a:t>
            </a:r>
            <a:endParaRPr sz="2800" b="1" i="0" u="none" strike="noStrike" cap="none">
              <a:solidFill>
                <a:srgbClr val="FF0000"/>
              </a:solidFill>
              <a:latin typeface="Calibri"/>
              <a:ea typeface="Calibri"/>
              <a:cs typeface="Calibri"/>
              <a:sym typeface="Calibri"/>
            </a:endParaRPr>
          </a:p>
        </p:txBody>
      </p:sp>
      <p:sp>
        <p:nvSpPr>
          <p:cNvPr id="128" name="Google Shape;128;p157"/>
          <p:cNvSpPr txBox="1"/>
          <p:nvPr/>
        </p:nvSpPr>
        <p:spPr>
          <a:xfrm>
            <a:off x="2514600" y="3397470"/>
            <a:ext cx="6324600" cy="32726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COMPASSION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COMPELLED BY THE INTENTIONAL AND MERCIFUL HEART OF GOD</a:t>
            </a:r>
            <a:endParaRPr sz="1600" b="1" i="0" u="none" strike="noStrike" cap="none">
              <a:solidFill>
                <a:schemeClr val="dk1"/>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EQUIPPING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TRAINED WITH EFFECTIVE AND RELEVANT TOOLS</a:t>
            </a:r>
            <a:endParaRPr sz="1600" b="1" i="0" u="none" strike="noStrike" cap="none">
              <a:solidFill>
                <a:schemeClr val="dk1"/>
              </a:solidFill>
              <a:latin typeface="Calibri"/>
              <a:ea typeface="Calibri"/>
              <a:cs typeface="Calibri"/>
              <a:sym typeface="Calibri"/>
            </a:endParaRPr>
          </a:p>
          <a:p>
            <a:pPr marL="0" marR="0" lvl="0" indent="0" algn="l" rtl="0">
              <a:lnSpc>
                <a:spcPct val="100000"/>
              </a:lnSpc>
              <a:spcBef>
                <a:spcPts val="2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APPLICATION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SENT AND MENTORED WITH A 2X2 TOP-DOWN BIBLICAL MODEL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DISCIPLESHIP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GROWING OUR LEADERSHIP TO HELP OTHERS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MULTIPLICATION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Calibri"/>
                <a:ea typeface="Calibri"/>
                <a:cs typeface="Calibri"/>
                <a:sym typeface="Calibri"/>
              </a:rPr>
              <a:t>REPRODUCING OURSELVES IN A VIBRANT AND FRUITFUL MANNER</a:t>
            </a:r>
            <a:endParaRPr sz="1600" b="1" i="0" u="none" strike="noStrike" cap="none">
              <a:solidFill>
                <a:schemeClr val="dk1"/>
              </a:solidFill>
              <a:latin typeface="Calibri"/>
              <a:ea typeface="Calibri"/>
              <a:cs typeface="Calibri"/>
              <a:sym typeface="Calibri"/>
            </a:endParaRPr>
          </a:p>
        </p:txBody>
      </p:sp>
      <p:pic>
        <p:nvPicPr>
          <p:cNvPr id="129" name="Google Shape;129;p157"/>
          <p:cNvPicPr preferRelativeResize="0"/>
          <p:nvPr/>
        </p:nvPicPr>
        <p:blipFill rotWithShape="1">
          <a:blip r:embed="rId3">
            <a:alphaModFix/>
          </a:blip>
          <a:srcRect/>
          <a:stretch/>
        </p:blipFill>
        <p:spPr>
          <a:xfrm>
            <a:off x="3465836" y="-57809"/>
            <a:ext cx="2209799" cy="22097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4"/>
          <p:cNvSpPr txBox="1">
            <a:spLocks noGrp="1"/>
          </p:cNvSpPr>
          <p:nvPr>
            <p:ph type="ftr" idx="11"/>
          </p:nvPr>
        </p:nvSpPr>
        <p:spPr>
          <a:xfrm>
            <a:off x="5938407" y="6550313"/>
            <a:ext cx="3086100" cy="201469"/>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hyperlink" Target="http://www.cantonese.frostygrapes.com/"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3.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7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image" Target="../media/image44.jpg"/></Relationships>
</file>

<file path=ppt/slides/_rels/slide7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78.xml"/><Relationship Id="rId1" Type="http://schemas.openxmlformats.org/officeDocument/2006/relationships/slideLayout" Target="../slideLayouts/slideLayout5.xml"/><Relationship Id="rId4" Type="http://schemas.openxmlformats.org/officeDocument/2006/relationships/image" Target="../media/image46.jpg"/></Relationships>
</file>

<file path=ppt/slides/_rels/slide8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48.jpg"/></Relationships>
</file>

<file path=ppt/slides/_rels/slide8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g"/><Relationship Id="rId7" Type="http://schemas.openxmlformats.org/officeDocument/2006/relationships/image" Target="../media/image56.png"/><Relationship Id="rId2" Type="http://schemas.openxmlformats.org/officeDocument/2006/relationships/notesSlide" Target="../notesSlides/notesSlide91.xml"/><Relationship Id="rId1" Type="http://schemas.openxmlformats.org/officeDocument/2006/relationships/slideLayout" Target="../slideLayouts/slideLayout19.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jpg"/><Relationship Id="rId9" Type="http://schemas.openxmlformats.org/officeDocument/2006/relationships/image" Target="../media/image58.png"/></Relationships>
</file>

<file path=ppt/slides/_rels/slide9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2.xml"/><Relationship Id="rId1" Type="http://schemas.openxmlformats.org/officeDocument/2006/relationships/slideLayout" Target="../slideLayouts/slideLayout20.xml"/></Relationships>
</file>

<file path=ppt/slides/_rels/slide9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3.xml"/><Relationship Id="rId1" Type="http://schemas.openxmlformats.org/officeDocument/2006/relationships/slideLayout" Target="../slideLayouts/slideLayout20.xml"/></Relationships>
</file>

<file path=ppt/slides/_rels/slide96.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94.xml"/><Relationship Id="rId1" Type="http://schemas.openxmlformats.org/officeDocument/2006/relationships/slideLayout" Target="../slideLayouts/slideLayout17.xml"/><Relationship Id="rId4" Type="http://schemas.openxmlformats.org/officeDocument/2006/relationships/image" Target="../media/image62.png"/></Relationships>
</file>

<file path=ppt/slides/_rels/slide9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95.xml"/><Relationship Id="rId1" Type="http://schemas.openxmlformats.org/officeDocument/2006/relationships/slideLayout" Target="../slideLayouts/slideLayout17.xml"/><Relationship Id="rId4" Type="http://schemas.openxmlformats.org/officeDocument/2006/relationships/image" Target="../media/image64.png"/></Relationships>
</file>

<file path=ppt/slides/_rels/slide9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96.xml"/><Relationship Id="rId1" Type="http://schemas.openxmlformats.org/officeDocument/2006/relationships/slideLayout" Target="../slideLayouts/slideLayout17.xml"/><Relationship Id="rId4" Type="http://schemas.openxmlformats.org/officeDocument/2006/relationships/image" Target="../media/image66.png"/></Relationships>
</file>

<file path=ppt/slides/_rels/slide9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7.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0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8.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0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9.xml"/><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1.xml"/><Relationship Id="rId1" Type="http://schemas.openxmlformats.org/officeDocument/2006/relationships/slideLayout" Target="../slideLayouts/slideLayout21.xml"/><Relationship Id="rId4" Type="http://schemas.openxmlformats.org/officeDocument/2006/relationships/image" Target="../media/image53.jpg"/></Relationships>
</file>

<file path=ppt/slides/_rels/slide10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69.png"/><Relationship Id="rId7" Type="http://schemas.openxmlformats.org/officeDocument/2006/relationships/image" Target="../media/image56.png"/><Relationship Id="rId2" Type="http://schemas.openxmlformats.org/officeDocument/2006/relationships/notesSlide" Target="../notesSlides/notesSlide102.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70.pn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
          <p:cNvSpPr txBox="1">
            <a:spLocks noGrp="1"/>
          </p:cNvSpPr>
          <p:nvPr>
            <p:ph type="ftr" idx="4294967295"/>
          </p:nvPr>
        </p:nvSpPr>
        <p:spPr>
          <a:xfrm>
            <a:off x="5974025" y="6550975"/>
            <a:ext cx="3086100" cy="2016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dirty="0"/>
              <a:t>DOC ID:5S2EN82925V18.55</a:t>
            </a:r>
            <a:endParaRPr dirty="0"/>
          </a:p>
        </p:txBody>
      </p:sp>
      <p:pic>
        <p:nvPicPr>
          <p:cNvPr id="156" name="Google Shape;156;p2"/>
          <p:cNvPicPr preferRelativeResize="0"/>
          <p:nvPr/>
        </p:nvPicPr>
        <p:blipFill rotWithShape="1">
          <a:blip r:embed="rId3">
            <a:alphaModFix/>
          </a:blip>
          <a:srcRect/>
          <a:stretch/>
        </p:blipFill>
        <p:spPr>
          <a:xfrm>
            <a:off x="794504" y="2029455"/>
            <a:ext cx="7656592" cy="4373889"/>
          </a:xfrm>
          <a:prstGeom prst="rect">
            <a:avLst/>
          </a:prstGeom>
          <a:noFill/>
          <a:ln>
            <a:noFill/>
          </a:ln>
        </p:spPr>
      </p:pic>
      <p:sp>
        <p:nvSpPr>
          <p:cNvPr id="157" name="Google Shape;157;p2"/>
          <p:cNvSpPr txBox="1"/>
          <p:nvPr/>
        </p:nvSpPr>
        <p:spPr>
          <a:xfrm>
            <a:off x="0" y="345050"/>
            <a:ext cx="9144000" cy="1077178"/>
          </a:xfrm>
          <a:prstGeom prst="rect">
            <a:avLst/>
          </a:prstGeom>
          <a:noFill/>
          <a:ln>
            <a:noFill/>
          </a:ln>
        </p:spPr>
        <p:txBody>
          <a:bodyPr spcFirstLastPara="1" wrap="square" lIns="91425" tIns="45700" rIns="91425" bIns="45700" anchor="t" anchorCtr="0">
            <a:spAutoFit/>
          </a:bodyPr>
          <a:lstStyle/>
          <a:p>
            <a:pPr lvl="0" algn="ctr">
              <a:buSzPts val="3200"/>
            </a:pPr>
            <a:r>
              <a:rPr lang="zh-HK" altLang="zh-HK" sz="3200" b="1" dirty="0"/>
              <a:t>綠洲世界學院</a:t>
            </a:r>
            <a:br>
              <a:rPr lang="en-US" altLang="zh-HK" sz="3200" b="1" dirty="0"/>
            </a:br>
            <a:r>
              <a:rPr lang="zh-HK" altLang="zh-HK" sz="3200" b="1" dirty="0"/>
              <a:t>裝備各地福音使者</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5"/>
          <p:cNvSpPr txBox="1"/>
          <p:nvPr/>
        </p:nvSpPr>
        <p:spPr>
          <a:xfrm>
            <a:off x="0" y="2209802"/>
            <a:ext cx="9144000" cy="769401"/>
          </a:xfrm>
          <a:prstGeom prst="rect">
            <a:avLst/>
          </a:prstGeom>
          <a:noFill/>
          <a:ln>
            <a:noFill/>
          </a:ln>
        </p:spPr>
        <p:txBody>
          <a:bodyPr spcFirstLastPara="1" wrap="square" lIns="91425" tIns="45700" rIns="91425" bIns="45700" anchor="t" anchorCtr="0">
            <a:spAutoFit/>
          </a:bodyPr>
          <a:lstStyle/>
          <a:p>
            <a:pPr lvl="0" algn="ctr">
              <a:buSzPts val="4400"/>
            </a:pPr>
            <a:r>
              <a:rPr lang="zh-HK" altLang="zh-HK" sz="4400" dirty="0"/>
              <a:t>「最好的選擇！」</a:t>
            </a:r>
            <a:endParaRPr sz="4400" i="0" u="none" strike="noStrike" cap="none" dirty="0">
              <a:solidFill>
                <a:schemeClr val="dk1"/>
              </a:solidFill>
              <a:latin typeface="Calibri"/>
              <a:ea typeface="Calibri"/>
              <a:cs typeface="Calibri"/>
              <a:sym typeface="Calibri"/>
            </a:endParaRPr>
          </a:p>
        </p:txBody>
      </p:sp>
      <p:sp>
        <p:nvSpPr>
          <p:cNvPr id="164" name="Google Shape;164;p5"/>
          <p:cNvSpPr txBox="1"/>
          <p:nvPr/>
        </p:nvSpPr>
        <p:spPr>
          <a:xfrm>
            <a:off x="0" y="228604"/>
            <a:ext cx="9144000" cy="769401"/>
          </a:xfrm>
          <a:prstGeom prst="rect">
            <a:avLst/>
          </a:prstGeom>
          <a:noFill/>
          <a:ln>
            <a:noFill/>
          </a:ln>
        </p:spPr>
        <p:txBody>
          <a:bodyPr spcFirstLastPara="1" wrap="square" lIns="91425" tIns="45700" rIns="91425" bIns="45700" anchor="t" anchorCtr="0">
            <a:spAutoFit/>
          </a:bodyPr>
          <a:lstStyle/>
          <a:p>
            <a:pPr lvl="0" algn="ctr">
              <a:buSzPts val="4400"/>
            </a:pPr>
            <a:r>
              <a:rPr lang="zh-HK" altLang="zh-HK" sz="4400" b="1" dirty="0">
                <a:solidFill>
                  <a:schemeClr val="bg1"/>
                </a:solidFill>
              </a:rPr>
              <a:t>「『五星』是什麼意思？」</a:t>
            </a:r>
            <a:endParaRPr sz="4400" b="1" i="0" u="none" strike="noStrike" cap="none" dirty="0">
              <a:solidFill>
                <a:schemeClr val="bg1"/>
              </a:solidFill>
              <a:latin typeface="Calibri"/>
              <a:ea typeface="Calibri"/>
              <a:cs typeface="Calibri"/>
              <a:sym typeface="Calibri"/>
            </a:endParaRPr>
          </a:p>
        </p:txBody>
      </p:sp>
      <p:sp>
        <p:nvSpPr>
          <p:cNvPr id="165" name="Google Shape;165;p5"/>
          <p:cNvSpPr txBox="1"/>
          <p:nvPr/>
        </p:nvSpPr>
        <p:spPr>
          <a:xfrm>
            <a:off x="0" y="4191000"/>
            <a:ext cx="91440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WHAT DOES "5 STAR” MEAN?</a:t>
            </a:r>
            <a:endParaRPr sz="3200" b="1" i="0" u="none" strike="noStrike" cap="none">
              <a:solidFill>
                <a:schemeClr val="lt1"/>
              </a:solidFill>
              <a:latin typeface="Calibri"/>
              <a:ea typeface="Calibri"/>
              <a:cs typeface="Calibri"/>
              <a:sym typeface="Calibri"/>
            </a:endParaRPr>
          </a:p>
        </p:txBody>
      </p:sp>
      <p:sp>
        <p:nvSpPr>
          <p:cNvPr id="166" name="Google Shape;166;p5"/>
          <p:cNvSpPr txBox="1"/>
          <p:nvPr/>
        </p:nvSpPr>
        <p:spPr>
          <a:xfrm>
            <a:off x="2514600" y="5486400"/>
            <a:ext cx="60960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1"/>
                </a:solidFill>
                <a:latin typeface="Calibri"/>
                <a:ea typeface="Calibri"/>
                <a:cs typeface="Calibri"/>
                <a:sym typeface="Calibri"/>
              </a:rPr>
              <a:t>The BEST available!</a:t>
            </a: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48339B54-A1E4-DF96-17A5-47E8B00DD701}"/>
              </a:ext>
            </a:extLst>
          </p:cNvPr>
          <p:cNvSpPr txBox="1"/>
          <p:nvPr/>
        </p:nvSpPr>
        <p:spPr>
          <a:xfrm>
            <a:off x="352044" y="2219897"/>
            <a:ext cx="8439912" cy="1384995"/>
          </a:xfrm>
          <a:prstGeom prst="rect">
            <a:avLst/>
          </a:prstGeom>
          <a:noFill/>
        </p:spPr>
        <p:txBody>
          <a:bodyPr wrap="square">
            <a:spAutoFit/>
          </a:bodyPr>
          <a:lstStyle/>
          <a:p>
            <a:pPr indent="0" algn="ctr">
              <a:buNone/>
            </a:pPr>
            <a:r>
              <a:rPr lang="zh-HK" altLang="zh-HK" sz="2400" b="1" i="0" dirty="0">
                <a:solidFill>
                  <a:srgbClr val="000000"/>
                </a:solidFill>
                <a:effectLst/>
              </a:rPr>
              <a:t>五星</a:t>
            </a:r>
            <a:r>
              <a:rPr lang="zh-HK" altLang="zh-HK" sz="2400" b="0" i="0" dirty="0">
                <a:solidFill>
                  <a:srgbClr val="000000"/>
                </a:solidFill>
                <a:effectLst/>
              </a:rPr>
              <a:t> </a:t>
            </a:r>
            <a:r>
              <a:rPr lang="zh-HK" altLang="zh-HK" sz="2400" b="1" i="0" dirty="0">
                <a:solidFill>
                  <a:srgbClr val="000000"/>
                </a:solidFill>
                <a:effectLst/>
              </a:rPr>
              <a:t>佈道與教會增長</a:t>
            </a:r>
            <a:endParaRPr lang="zh-HK" altLang="zh-HK" sz="2400" b="0" i="0" dirty="0">
              <a:solidFill>
                <a:srgbClr val="000000"/>
              </a:solidFill>
              <a:effectLst/>
            </a:endParaRPr>
          </a:p>
          <a:p>
            <a:pPr indent="0" algn="ctr">
              <a:buNone/>
            </a:pPr>
            <a:r>
              <a:rPr lang="zh-HK" altLang="zh-HK" sz="6000" b="1" i="0" dirty="0">
                <a:solidFill>
                  <a:srgbClr val="000000"/>
                </a:solidFill>
                <a:effectLst/>
              </a:rPr>
              <a:t>「夢想可能成就的事」</a:t>
            </a:r>
            <a:endParaRPr lang="zh-HK" altLang="zh-HK" sz="6000" b="0" i="0" dirty="0">
              <a:solidFill>
                <a:srgbClr val="000000"/>
              </a:solidFill>
              <a:effectLst/>
            </a:endParaRPr>
          </a:p>
        </p:txBody>
      </p:sp>
    </p:spTree>
    <p:extLst>
      <p:ext uri="{BB962C8B-B14F-4D97-AF65-F5344CB8AC3E}">
        <p14:creationId xmlns:p14="http://schemas.microsoft.com/office/powerpoint/2010/main" val="317803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7"/>
          <p:cNvSpPr txBox="1"/>
          <p:nvPr/>
        </p:nvSpPr>
        <p:spPr>
          <a:xfrm>
            <a:off x="0" y="2179324"/>
            <a:ext cx="9144000" cy="769401"/>
          </a:xfrm>
          <a:prstGeom prst="rect">
            <a:avLst/>
          </a:prstGeom>
          <a:noFill/>
          <a:ln>
            <a:noFill/>
          </a:ln>
        </p:spPr>
        <p:txBody>
          <a:bodyPr spcFirstLastPara="1" wrap="square" lIns="91425" tIns="45700" rIns="91425" bIns="45700" anchor="t" anchorCtr="0">
            <a:spAutoFit/>
          </a:bodyPr>
          <a:lstStyle/>
          <a:p>
            <a:pPr algn="ctr"/>
            <a:r>
              <a:rPr lang="zh-HK" altLang="zh-HK" sz="4400" dirty="0"/>
              <a:t>「佈道是我們的使命。」</a:t>
            </a:r>
          </a:p>
        </p:txBody>
      </p:sp>
      <p:sp>
        <p:nvSpPr>
          <p:cNvPr id="180" name="Google Shape;180;p7"/>
          <p:cNvSpPr txBox="1"/>
          <p:nvPr/>
        </p:nvSpPr>
        <p:spPr>
          <a:xfrm>
            <a:off x="0" y="228604"/>
            <a:ext cx="9144000" cy="769401"/>
          </a:xfrm>
          <a:prstGeom prst="rect">
            <a:avLst/>
          </a:prstGeom>
          <a:noFill/>
          <a:ln>
            <a:noFill/>
          </a:ln>
        </p:spPr>
        <p:txBody>
          <a:bodyPr spcFirstLastPara="1" wrap="square" lIns="91425" tIns="45700" rIns="91425" bIns="45700" anchor="t" anchorCtr="0">
            <a:spAutoFit/>
          </a:bodyPr>
          <a:lstStyle/>
          <a:p>
            <a:pPr lvl="0" algn="ctr">
              <a:buSzPts val="4400"/>
            </a:pPr>
            <a:r>
              <a:rPr lang="zh-HK" altLang="zh-HK" sz="4400" b="1" dirty="0">
                <a:solidFill>
                  <a:schemeClr val="bg1"/>
                </a:solidFill>
              </a:rPr>
              <a:t>我們的使命</a:t>
            </a:r>
            <a:endParaRPr sz="4400" b="1" i="0" u="none" strike="noStrike" cap="none" dirty="0">
              <a:solidFill>
                <a:schemeClr val="bg1"/>
              </a:solidFill>
              <a:latin typeface="Calibri"/>
              <a:ea typeface="Calibri"/>
              <a:cs typeface="Calibri"/>
              <a:sym typeface="Calibri"/>
            </a:endParaRPr>
          </a:p>
        </p:txBody>
      </p:sp>
      <p:sp>
        <p:nvSpPr>
          <p:cNvPr id="181" name="Google Shape;181;p7"/>
          <p:cNvSpPr txBox="1"/>
          <p:nvPr/>
        </p:nvSpPr>
        <p:spPr>
          <a:xfrm>
            <a:off x="0" y="4130044"/>
            <a:ext cx="91440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lt1"/>
                </a:solidFill>
                <a:latin typeface="Calibri"/>
                <a:ea typeface="Calibri"/>
                <a:cs typeface="Calibri"/>
                <a:sym typeface="Calibri"/>
              </a:rPr>
              <a:t>OUR ASSIGNMENT</a:t>
            </a:r>
            <a:endParaRPr sz="3600" b="1" i="0" u="none" strike="noStrike" cap="none">
              <a:solidFill>
                <a:schemeClr val="lt1"/>
              </a:solidFill>
              <a:latin typeface="Calibri"/>
              <a:ea typeface="Calibri"/>
              <a:cs typeface="Calibri"/>
              <a:sym typeface="Calibri"/>
            </a:endParaRPr>
          </a:p>
        </p:txBody>
      </p:sp>
      <p:sp>
        <p:nvSpPr>
          <p:cNvPr id="182" name="Google Shape;182;p7"/>
          <p:cNvSpPr txBox="1"/>
          <p:nvPr/>
        </p:nvSpPr>
        <p:spPr>
          <a:xfrm>
            <a:off x="3108960" y="5519590"/>
            <a:ext cx="5172456"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a:solidFill>
                  <a:schemeClr val="dk1"/>
                </a:solidFill>
                <a:latin typeface="Calibri"/>
                <a:ea typeface="Calibri"/>
                <a:cs typeface="Calibri"/>
                <a:sym typeface="Calibri"/>
              </a:rPr>
              <a:t>Evangelism is our assignment.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4BE7905E-B166-6B3D-D7D0-6EF79EF824A4}"/>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F3B52AC6-D4AF-F991-B88E-A6158CAB9D35}"/>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751E126E-F62C-67B3-E869-582970788E3D}"/>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481079C6-DA3F-DE30-550E-95F8AD6732E0}"/>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A7FE4C58-DC27-7EC7-1FC6-EAC806F1B574}"/>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CCD7A494-D714-7D3D-1220-0CF336C2C22D}"/>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D5DE8524-A78A-568B-DBFE-8EC8DC61E14E}"/>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58487569-4ECF-5E33-22CE-9B6DAF1BB1C7}"/>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803B3A37-95E9-BAC1-847F-5852B9B367A5}"/>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48FC5E16-E66B-40C6-14CA-C6036BB588A4}"/>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E49A74AA-71C2-B3AE-E9A1-595552F6A34B}"/>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FE229B1E-626F-05A6-608E-1C47E7F56403}"/>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E725C1BA-D15A-0A23-07F8-C4C1A0CB8EBF}"/>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775542C3-415D-EC69-71FE-2B3C3116A806}"/>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1DF44073-A507-69F4-8F6E-1660C32BB5A1}"/>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C2845B12-5C7A-2A5B-0301-8AC26A2F8BE6}"/>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A0C188BF-9E0D-CB41-1207-88C2B316A64E}"/>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1655795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9"/>
          <p:cNvPicPr preferRelativeResize="0"/>
          <p:nvPr/>
        </p:nvPicPr>
        <p:blipFill rotWithShape="1">
          <a:blip r:embed="rId3">
            <a:alphaModFix/>
          </a:blip>
          <a:srcRect/>
          <a:stretch/>
        </p:blipFill>
        <p:spPr>
          <a:xfrm>
            <a:off x="1700179" y="-541176"/>
            <a:ext cx="5743641" cy="73991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10"/>
          <p:cNvPicPr preferRelativeResize="0"/>
          <p:nvPr/>
        </p:nvPicPr>
        <p:blipFill rotWithShape="1">
          <a:blip r:embed="rId3">
            <a:alphaModFix/>
          </a:blip>
          <a:srcRect/>
          <a:stretch/>
        </p:blipFill>
        <p:spPr>
          <a:xfrm>
            <a:off x="2548467" y="-12088"/>
            <a:ext cx="4047066" cy="68821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11"/>
          <p:cNvPicPr preferRelativeResize="0"/>
          <p:nvPr/>
        </p:nvPicPr>
        <p:blipFill rotWithShape="1">
          <a:blip r:embed="rId3">
            <a:alphaModFix/>
          </a:blip>
          <a:srcRect/>
          <a:stretch/>
        </p:blipFill>
        <p:spPr>
          <a:xfrm>
            <a:off x="1684421" y="-1"/>
            <a:ext cx="5783179" cy="68675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2"/>
          <p:cNvPicPr preferRelativeResize="0"/>
          <p:nvPr/>
        </p:nvPicPr>
        <p:blipFill rotWithShape="1">
          <a:blip r:embed="rId3">
            <a:alphaModFix/>
          </a:blip>
          <a:srcRect/>
          <a:stretch/>
        </p:blipFill>
        <p:spPr>
          <a:xfrm>
            <a:off x="1727314" y="1"/>
            <a:ext cx="5697953" cy="686834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13"/>
          <p:cNvPicPr preferRelativeResize="0"/>
          <p:nvPr/>
        </p:nvPicPr>
        <p:blipFill rotWithShape="1">
          <a:blip r:embed="rId3">
            <a:alphaModFix/>
          </a:blip>
          <a:srcRect/>
          <a:stretch/>
        </p:blipFill>
        <p:spPr>
          <a:xfrm>
            <a:off x="1765051" y="0"/>
            <a:ext cx="5647764" cy="68579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14"/>
          <p:cNvPicPr preferRelativeResize="0"/>
          <p:nvPr/>
        </p:nvPicPr>
        <p:blipFill rotWithShape="1">
          <a:blip r:embed="rId3">
            <a:alphaModFix/>
          </a:blip>
          <a:srcRect/>
          <a:stretch/>
        </p:blipFill>
        <p:spPr>
          <a:xfrm>
            <a:off x="2039470" y="0"/>
            <a:ext cx="5072530" cy="686811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15"/>
          <p:cNvPicPr preferRelativeResize="0"/>
          <p:nvPr/>
        </p:nvPicPr>
        <p:blipFill rotWithShape="1">
          <a:blip r:embed="rId3">
            <a:alphaModFix/>
          </a:blip>
          <a:srcRect/>
          <a:stretch/>
        </p:blipFill>
        <p:spPr>
          <a:xfrm>
            <a:off x="1893727" y="0"/>
            <a:ext cx="5362205" cy="686524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16"/>
          <p:cNvPicPr preferRelativeResize="0"/>
          <p:nvPr/>
        </p:nvPicPr>
        <p:blipFill rotWithShape="1">
          <a:blip r:embed="rId3">
            <a:alphaModFix/>
          </a:blip>
          <a:srcRect/>
          <a:stretch/>
        </p:blipFill>
        <p:spPr>
          <a:xfrm>
            <a:off x="1632122" y="0"/>
            <a:ext cx="5886278" cy="68656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17"/>
          <p:cNvPicPr preferRelativeResize="0"/>
          <p:nvPr/>
        </p:nvPicPr>
        <p:blipFill rotWithShape="1">
          <a:blip r:embed="rId3">
            <a:alphaModFix/>
          </a:blip>
          <a:srcRect/>
          <a:stretch/>
        </p:blipFill>
        <p:spPr>
          <a:xfrm>
            <a:off x="2048494" y="1"/>
            <a:ext cx="5046573" cy="68574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18"/>
          <p:cNvPicPr preferRelativeResize="0"/>
          <p:nvPr/>
        </p:nvPicPr>
        <p:blipFill rotWithShape="1">
          <a:blip r:embed="rId3">
            <a:alphaModFix/>
          </a:blip>
          <a:srcRect/>
          <a:stretch/>
        </p:blipFill>
        <p:spPr>
          <a:xfrm>
            <a:off x="418862" y="5240962"/>
            <a:ext cx="1542251" cy="1542251"/>
          </a:xfrm>
          <a:prstGeom prst="rect">
            <a:avLst/>
          </a:prstGeom>
          <a:noFill/>
          <a:ln>
            <a:noFill/>
          </a:ln>
        </p:spPr>
      </p:pic>
      <p:sp>
        <p:nvSpPr>
          <p:cNvPr id="257" name="Google Shape;257;p18"/>
          <p:cNvSpPr txBox="1"/>
          <p:nvPr/>
        </p:nvSpPr>
        <p:spPr>
          <a:xfrm>
            <a:off x="1981200" y="457206"/>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1 -</a:t>
            </a:r>
            <a:r>
              <a:rPr lang="zh-HK" altLang="zh-HK" sz="3600" b="1" dirty="0">
                <a:solidFill>
                  <a:srgbClr val="E41D08"/>
                </a:solidFill>
              </a:rPr>
              <a:t>憐憫</a:t>
            </a:r>
            <a:endParaRPr sz="1400" b="0" i="0" u="none" strike="noStrike" cap="none" dirty="0">
              <a:solidFill>
                <a:srgbClr val="E41D08"/>
              </a:solidFill>
              <a:latin typeface="Arial"/>
              <a:ea typeface="Arial"/>
              <a:cs typeface="Arial"/>
              <a:sym typeface="Arial"/>
            </a:endParaRPr>
          </a:p>
        </p:txBody>
      </p:sp>
      <p:sp>
        <p:nvSpPr>
          <p:cNvPr id="258" name="Google Shape;258;p18"/>
          <p:cNvSpPr txBox="1"/>
          <p:nvPr/>
        </p:nvSpPr>
        <p:spPr>
          <a:xfrm>
            <a:off x="2440812" y="4566643"/>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1 - COMPASSION</a:t>
            </a:r>
            <a:endParaRPr sz="1400" b="0" i="0" u="none" strike="noStrike" cap="none">
              <a:solidFill>
                <a:srgbClr val="000000"/>
              </a:solidFill>
              <a:latin typeface="Arial"/>
              <a:ea typeface="Arial"/>
              <a:cs typeface="Arial"/>
              <a:sym typeface="Arial"/>
            </a:endParaRPr>
          </a:p>
        </p:txBody>
      </p:sp>
      <p:pic>
        <p:nvPicPr>
          <p:cNvPr id="259" name="Google Shape;259;p18"/>
          <p:cNvPicPr preferRelativeResize="0"/>
          <p:nvPr/>
        </p:nvPicPr>
        <p:blipFill rotWithShape="1">
          <a:blip r:embed="rId3">
            <a:alphaModFix/>
          </a:blip>
          <a:srcRect/>
          <a:stretch/>
        </p:blipFill>
        <p:spPr>
          <a:xfrm>
            <a:off x="470162" y="732582"/>
            <a:ext cx="3022075" cy="3022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9"/>
          <p:cNvSpPr txBox="1"/>
          <p:nvPr/>
        </p:nvSpPr>
        <p:spPr>
          <a:xfrm>
            <a:off x="1094232" y="1313688"/>
            <a:ext cx="6955536" cy="2800726"/>
          </a:xfrm>
          <a:prstGeom prst="rect">
            <a:avLst/>
          </a:prstGeom>
          <a:noFill/>
          <a:ln>
            <a:noFill/>
          </a:ln>
        </p:spPr>
        <p:txBody>
          <a:bodyPr spcFirstLastPara="1" wrap="square" lIns="91425" tIns="45700" rIns="91425" bIns="45700" anchor="t" anchorCtr="0">
            <a:spAutoFit/>
          </a:bodyPr>
          <a:lstStyle/>
          <a:p>
            <a:pPr lvl="0">
              <a:buClr>
                <a:srgbClr val="C00000"/>
              </a:buClr>
              <a:buSzPts val="3600"/>
            </a:pPr>
            <a:r>
              <a:rPr lang="zh-HK" altLang="zh-HK" sz="4400" b="1" dirty="0">
                <a:solidFill>
                  <a:srgbClr val="E41D08"/>
                </a:solidFill>
              </a:rPr>
              <a:t>「但祂看見許多群眾，就憐憫他們，因為他們困倦流離，如同沒有牧人的羊。」</a:t>
            </a:r>
            <a:endParaRPr sz="4400" b="0" i="0" u="none" strike="noStrike" cap="none" dirty="0">
              <a:solidFill>
                <a:srgbClr val="E41D08"/>
              </a:solidFill>
              <a:latin typeface="Lucida Sans"/>
              <a:ea typeface="Lucida Sans"/>
              <a:cs typeface="Lucida Sans"/>
              <a:sym typeface="Lucida Sans"/>
            </a:endParaRPr>
          </a:p>
          <a:p>
            <a:pPr lvl="0" algn="ctr">
              <a:buClr>
                <a:srgbClr val="C00000"/>
              </a:buClr>
              <a:buSzPts val="3600"/>
            </a:pPr>
            <a:r>
              <a:rPr lang="en-US" sz="4400" b="0" i="0" u="none" strike="noStrike" cap="none" dirty="0">
                <a:solidFill>
                  <a:srgbClr val="C00000"/>
                </a:solidFill>
                <a:latin typeface="Lucida Sans"/>
                <a:ea typeface="Lucida Sans"/>
                <a:cs typeface="Lucida Sans"/>
                <a:sym typeface="Lucida Sans"/>
              </a:rPr>
              <a:t>			</a:t>
            </a:r>
            <a:r>
              <a:rPr lang="zh-HK" altLang="zh-HK" sz="4400" dirty="0">
                <a:solidFill>
                  <a:srgbClr val="E41D08"/>
                </a:solidFill>
              </a:rPr>
              <a:t>馬太福音 9:36</a:t>
            </a:r>
            <a:endParaRPr sz="1800" b="0" i="0" u="none" strike="noStrike" cap="none" dirty="0">
              <a:solidFill>
                <a:srgbClr val="E41D08"/>
              </a:solidFill>
              <a:latin typeface="Arial"/>
              <a:ea typeface="Arial"/>
              <a:cs typeface="Arial"/>
              <a:sym typeface="Arial"/>
            </a:endParaRPr>
          </a:p>
        </p:txBody>
      </p:sp>
      <p:sp>
        <p:nvSpPr>
          <p:cNvPr id="266" name="Google Shape;266;p19"/>
          <p:cNvSpPr txBox="1"/>
          <p:nvPr/>
        </p:nvSpPr>
        <p:spPr>
          <a:xfrm>
            <a:off x="2693670" y="5334000"/>
            <a:ext cx="6450330"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2000" b="0" i="0" u="none" strike="noStrike" cap="none">
                <a:solidFill>
                  <a:schemeClr val="dk1"/>
                </a:solidFill>
                <a:latin typeface="Lucida Sans"/>
                <a:ea typeface="Lucida Sans"/>
                <a:cs typeface="Lucida Sans"/>
                <a:sym typeface="Lucida Sans"/>
              </a:rPr>
              <a:t>But when He saw the multitudes, He was moved with compassion for them, because they were weary and scattered, like sheep having no shepherd. Matthew 9:36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0"/>
          <p:cNvSpPr txBox="1"/>
          <p:nvPr/>
        </p:nvSpPr>
        <p:spPr>
          <a:xfrm>
            <a:off x="647700" y="1479758"/>
            <a:ext cx="7848600" cy="2539116"/>
          </a:xfrm>
          <a:prstGeom prst="rect">
            <a:avLst/>
          </a:prstGeom>
          <a:noFill/>
          <a:ln>
            <a:noFill/>
          </a:ln>
        </p:spPr>
        <p:txBody>
          <a:bodyPr spcFirstLastPara="1" wrap="square" lIns="91425" tIns="45700" rIns="91425" bIns="45700" anchor="t" anchorCtr="0">
            <a:spAutoFit/>
          </a:bodyPr>
          <a:lstStyle/>
          <a:p>
            <a:pPr lvl="0" algn="ctr">
              <a:buClr>
                <a:schemeClr val="dk1"/>
              </a:buClr>
              <a:buSzPts val="4800"/>
            </a:pPr>
            <a:r>
              <a:rPr lang="zh-HK" altLang="zh-HK" sz="4800" dirty="0"/>
              <a:t>「沒有憐憫的聖經正統，必然是世上最醜陋的事。」</a:t>
            </a:r>
            <a:endParaRPr sz="1400" i="0" u="none" strike="noStrike" cap="none" dirty="0">
              <a:solidFill>
                <a:srgbClr val="000000"/>
              </a:solidFill>
              <a:latin typeface="Arial"/>
              <a:ea typeface="Arial"/>
              <a:cs typeface="Arial"/>
              <a:sym typeface="Arial"/>
            </a:endParaRPr>
          </a:p>
          <a:p>
            <a:pPr lvl="0" algn="r">
              <a:spcBef>
                <a:spcPts val="1800"/>
              </a:spcBef>
              <a:buClr>
                <a:schemeClr val="dk1"/>
              </a:buClr>
              <a:buSzPts val="4800"/>
            </a:pPr>
            <a:r>
              <a:rPr lang="zh-HK" altLang="zh-HK" sz="4800" dirty="0"/>
              <a:t>—— 法蘭西斯‧謝弗</a:t>
            </a:r>
            <a:endParaRPr sz="1400" b="0" i="0" u="none" strike="noStrike" cap="none" dirty="0">
              <a:solidFill>
                <a:srgbClr val="000000"/>
              </a:solidFill>
              <a:latin typeface="Arial"/>
              <a:ea typeface="Arial"/>
              <a:cs typeface="Arial"/>
              <a:sym typeface="Arial"/>
            </a:endParaRPr>
          </a:p>
        </p:txBody>
      </p:sp>
      <p:sp>
        <p:nvSpPr>
          <p:cNvPr id="273" name="Google Shape;273;p20"/>
          <p:cNvSpPr txBox="1"/>
          <p:nvPr/>
        </p:nvSpPr>
        <p:spPr>
          <a:xfrm>
            <a:off x="2461491" y="5103089"/>
            <a:ext cx="5996709"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Calibri"/>
                <a:ea typeface="Calibri"/>
                <a:cs typeface="Calibri"/>
                <a:sym typeface="Calibri"/>
              </a:rPr>
              <a:t>“Biblical orthodoxy without compassion is surely the ugliest thing in the world.”</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Calibri"/>
                <a:ea typeface="Calibri"/>
                <a:cs typeface="Calibri"/>
                <a:sym typeface="Calibri"/>
              </a:rPr>
              <a:t>-Francis Schaefer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1"/>
          <p:cNvSpPr txBox="1"/>
          <p:nvPr/>
        </p:nvSpPr>
        <p:spPr>
          <a:xfrm>
            <a:off x="475675" y="1391366"/>
            <a:ext cx="7848600" cy="3046948"/>
          </a:xfrm>
          <a:prstGeom prst="rect">
            <a:avLst/>
          </a:prstGeom>
          <a:noFill/>
          <a:ln>
            <a:noFill/>
          </a:ln>
        </p:spPr>
        <p:txBody>
          <a:bodyPr spcFirstLastPara="1" wrap="square" lIns="91425" tIns="45700" rIns="91425" bIns="45700" anchor="t" anchorCtr="0">
            <a:spAutoFit/>
          </a:bodyPr>
          <a:lstStyle/>
          <a:p>
            <a:pPr lvl="0" algn="ctr">
              <a:buClr>
                <a:schemeClr val="dk1"/>
              </a:buClr>
              <a:buSzPts val="4800"/>
            </a:pPr>
            <a:r>
              <a:rPr lang="zh-HK" altLang="zh-HK" sz="4800" dirty="0"/>
              <a:t>「憐憫能治癒的罪，比定罪更多。」</a:t>
            </a:r>
            <a:r>
              <a:rPr lang="en-US" sz="4800" i="0" u="none" strike="noStrike" cap="none" dirty="0">
                <a:solidFill>
                  <a:schemeClr val="dk1"/>
                </a:solidFill>
                <a:latin typeface="Calibri"/>
                <a:ea typeface="Calibri"/>
                <a:cs typeface="Calibri"/>
                <a:sym typeface="Calibri"/>
              </a:rPr>
              <a:t> </a:t>
            </a:r>
            <a:endParaRPr sz="140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4800"/>
              <a:buFont typeface="Arial"/>
              <a:buNone/>
            </a:pPr>
            <a:endParaRPr sz="4800" b="0" i="0" u="none" strike="noStrike" cap="none" dirty="0">
              <a:solidFill>
                <a:schemeClr val="dk1"/>
              </a:solidFill>
              <a:latin typeface="Calibri"/>
              <a:ea typeface="Calibri"/>
              <a:cs typeface="Calibri"/>
              <a:sym typeface="Calibri"/>
            </a:endParaRPr>
          </a:p>
          <a:p>
            <a:pPr lvl="0" algn="r">
              <a:buClr>
                <a:schemeClr val="dk1"/>
              </a:buClr>
              <a:buSzPts val="4800"/>
            </a:pPr>
            <a:r>
              <a:rPr lang="zh-HK" altLang="zh-HK" sz="4800" dirty="0"/>
              <a:t>—— 亨利‧華德‧比徹</a:t>
            </a:r>
            <a:endParaRPr sz="1400" b="0" i="0" u="none" strike="noStrike" cap="none" dirty="0">
              <a:solidFill>
                <a:srgbClr val="000000"/>
              </a:solidFill>
              <a:latin typeface="Arial"/>
              <a:ea typeface="Arial"/>
              <a:cs typeface="Arial"/>
              <a:sym typeface="Arial"/>
            </a:endParaRPr>
          </a:p>
        </p:txBody>
      </p:sp>
      <p:sp>
        <p:nvSpPr>
          <p:cNvPr id="280" name="Google Shape;280;p21"/>
          <p:cNvSpPr txBox="1"/>
          <p:nvPr/>
        </p:nvSpPr>
        <p:spPr>
          <a:xfrm>
            <a:off x="2660073" y="5343237"/>
            <a:ext cx="5664202"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strike="noStrike" cap="none">
                <a:solidFill>
                  <a:schemeClr val="dk1"/>
                </a:solidFill>
                <a:latin typeface="Calibri"/>
                <a:ea typeface="Calibri"/>
                <a:cs typeface="Calibri"/>
                <a:sym typeface="Calibri"/>
              </a:rPr>
              <a:t>“Compassion will cure more sins than condemnation.” -Henry Ward Beecher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7"/>
          <p:cNvSpPr txBox="1">
            <a:spLocks noGrp="1"/>
          </p:cNvSpPr>
          <p:nvPr>
            <p:ph type="ctrTitle"/>
          </p:nvPr>
        </p:nvSpPr>
        <p:spPr>
          <a:xfrm>
            <a:off x="1253744" y="1719072"/>
            <a:ext cx="6966712" cy="2697480"/>
          </a:xfrm>
          <a:prstGeom prst="rect">
            <a:avLst/>
          </a:prstGeom>
          <a:noFill/>
          <a:ln>
            <a:noFill/>
          </a:ln>
        </p:spPr>
        <p:txBody>
          <a:bodyPr spcFirstLastPara="1" wrap="square" lIns="91425" tIns="45700" rIns="91425" bIns="45700" anchor="t" anchorCtr="0">
            <a:normAutofit/>
          </a:bodyPr>
          <a:lstStyle/>
          <a:p>
            <a:pPr lvl="0">
              <a:lnSpc>
                <a:spcPct val="90000"/>
              </a:lnSpc>
              <a:buClr>
                <a:srgbClr val="FF0000"/>
              </a:buClr>
              <a:buSzPts val="9800"/>
            </a:pPr>
            <a:r>
              <a:rPr lang="en-US" sz="9800" b="0" i="0" u="none" strike="noStrike" cap="none" dirty="0">
                <a:solidFill>
                  <a:srgbClr val="FF0000"/>
                </a:solidFill>
                <a:latin typeface="Calibri"/>
                <a:ea typeface="Calibri"/>
                <a:cs typeface="Calibri"/>
                <a:sym typeface="Calibri"/>
              </a:rPr>
              <a:t>97%</a:t>
            </a:r>
            <a:r>
              <a:rPr lang="zh-HK" altLang="zh-HK" sz="4400" b="1" dirty="0"/>
              <a:t>的基督徒在一生中，從未向任何一位未信者分享過救恩的計劃。</a:t>
            </a:r>
            <a:endParaRPr sz="4400" b="0" i="0" u="none" strike="noStrike" cap="none" dirty="0">
              <a:solidFill>
                <a:srgbClr val="000000"/>
              </a:solidFill>
              <a:latin typeface="Arial"/>
              <a:ea typeface="Arial"/>
              <a:cs typeface="Arial"/>
              <a:sym typeface="Arial"/>
            </a:endParaRPr>
          </a:p>
        </p:txBody>
      </p:sp>
      <p:sp>
        <p:nvSpPr>
          <p:cNvPr id="312" name="Google Shape;312;p27"/>
          <p:cNvSpPr txBox="1"/>
          <p:nvPr/>
        </p:nvSpPr>
        <p:spPr>
          <a:xfrm>
            <a:off x="2849880" y="5395384"/>
            <a:ext cx="6134100" cy="1149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FF0000"/>
                </a:solidFill>
                <a:latin typeface="Calibri"/>
                <a:ea typeface="Calibri"/>
                <a:cs typeface="Calibri"/>
                <a:sym typeface="Calibri"/>
              </a:rPr>
              <a:t>97% </a:t>
            </a:r>
            <a:r>
              <a:rPr lang="en-US" sz="2400" b="0" i="0" u="none" strike="noStrike" cap="none" dirty="0">
                <a:solidFill>
                  <a:schemeClr val="dk1"/>
                </a:solidFill>
                <a:latin typeface="Calibri"/>
                <a:ea typeface="Calibri"/>
                <a:cs typeface="Calibri"/>
                <a:sym typeface="Calibri"/>
              </a:rPr>
              <a:t>of Christians will never share the plan of salvation with one unbeliever EVER in their entire lifetime.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8"/>
          <p:cNvSpPr txBox="1">
            <a:spLocks noGrp="1"/>
          </p:cNvSpPr>
          <p:nvPr>
            <p:ph type="ctrTitle"/>
          </p:nvPr>
        </p:nvSpPr>
        <p:spPr>
          <a:xfrm>
            <a:off x="1465749" y="2059432"/>
            <a:ext cx="6718131" cy="2057400"/>
          </a:xfrm>
          <a:prstGeom prst="rect">
            <a:avLst/>
          </a:prstGeom>
          <a:noFill/>
          <a:ln>
            <a:noFill/>
          </a:ln>
        </p:spPr>
        <p:txBody>
          <a:bodyPr spcFirstLastPara="1" wrap="square" lIns="91425" tIns="45700" rIns="91425" bIns="45700" anchor="t" anchorCtr="0">
            <a:noAutofit/>
          </a:bodyPr>
          <a:lstStyle/>
          <a:p>
            <a:pPr lvl="0">
              <a:lnSpc>
                <a:spcPct val="90000"/>
              </a:lnSpc>
              <a:buClr>
                <a:srgbClr val="FF0000"/>
              </a:buClr>
              <a:buSzPts val="8800"/>
            </a:pPr>
            <a:r>
              <a:rPr lang="en-US" sz="8800" b="0" i="0" u="none" strike="noStrike" cap="none" dirty="0">
                <a:solidFill>
                  <a:srgbClr val="FF0000"/>
                </a:solidFill>
                <a:latin typeface="Calibri"/>
                <a:ea typeface="Calibri"/>
                <a:cs typeface="Calibri"/>
                <a:sym typeface="Calibri"/>
              </a:rPr>
              <a:t>90%</a:t>
            </a:r>
            <a:r>
              <a:rPr lang="zh-HK" altLang="zh-HK" sz="4400" b="1" dirty="0"/>
              <a:t>的未信者永遠不會來到我們的教會。</a:t>
            </a:r>
            <a:endParaRPr sz="4400" b="0" i="0" u="none" strike="noStrike" cap="none" dirty="0">
              <a:solidFill>
                <a:srgbClr val="000000"/>
              </a:solidFill>
              <a:latin typeface="Arial"/>
              <a:ea typeface="Arial"/>
              <a:cs typeface="Arial"/>
              <a:sym typeface="Arial"/>
            </a:endParaRPr>
          </a:p>
        </p:txBody>
      </p:sp>
      <p:sp>
        <p:nvSpPr>
          <p:cNvPr id="319" name="Google Shape;319;p28"/>
          <p:cNvSpPr txBox="1"/>
          <p:nvPr/>
        </p:nvSpPr>
        <p:spPr>
          <a:xfrm>
            <a:off x="2849880" y="5403849"/>
            <a:ext cx="6134100" cy="1115483"/>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0000"/>
                </a:solidFill>
                <a:latin typeface="Calibri"/>
                <a:ea typeface="Calibri"/>
                <a:cs typeface="Calibri"/>
                <a:sym typeface="Calibri"/>
              </a:rPr>
              <a:t>90% </a:t>
            </a:r>
            <a:r>
              <a:rPr lang="en-US" sz="2400" b="0" i="0" u="none" strike="noStrike" cap="none">
                <a:solidFill>
                  <a:schemeClr val="dk1"/>
                </a:solidFill>
                <a:latin typeface="Calibri"/>
                <a:ea typeface="Calibri"/>
                <a:cs typeface="Calibri"/>
                <a:sym typeface="Calibri"/>
              </a:rPr>
              <a:t>of unbelievers will NEVER come to our churches.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9"/>
          <p:cNvSpPr txBox="1">
            <a:spLocks noGrp="1"/>
          </p:cNvSpPr>
          <p:nvPr>
            <p:ph type="ctrTitle"/>
          </p:nvPr>
        </p:nvSpPr>
        <p:spPr>
          <a:xfrm>
            <a:off x="1378712" y="1928622"/>
            <a:ext cx="6386576" cy="1915499"/>
          </a:xfrm>
          <a:prstGeom prst="rect">
            <a:avLst/>
          </a:prstGeom>
          <a:noFill/>
          <a:ln>
            <a:noFill/>
          </a:ln>
        </p:spPr>
        <p:txBody>
          <a:bodyPr spcFirstLastPara="1" wrap="square" lIns="91425" tIns="45700" rIns="91425" bIns="45700" anchor="t" anchorCtr="0">
            <a:noAutofit/>
          </a:bodyPr>
          <a:lstStyle/>
          <a:p>
            <a:pPr lvl="0">
              <a:lnSpc>
                <a:spcPct val="90000"/>
              </a:lnSpc>
              <a:buClr>
                <a:srgbClr val="FF0000"/>
              </a:buClr>
              <a:buSzPts val="8800"/>
            </a:pPr>
            <a:r>
              <a:rPr lang="en-US" sz="8800" b="0" i="0" u="none" strike="noStrike" cap="none" dirty="0">
                <a:solidFill>
                  <a:srgbClr val="FF0000"/>
                </a:solidFill>
                <a:latin typeface="Calibri"/>
                <a:ea typeface="Calibri"/>
                <a:cs typeface="Calibri"/>
                <a:sym typeface="Calibri"/>
              </a:rPr>
              <a:t>75% </a:t>
            </a:r>
            <a:r>
              <a:rPr lang="zh-HK" altLang="zh-HK" sz="4400" b="1" dirty="0"/>
              <a:t>願意聆聽基督徒談論他們的信仰。</a:t>
            </a:r>
            <a:endParaRPr sz="4400" b="0" i="0" u="none" strike="noStrike" cap="none" dirty="0">
              <a:solidFill>
                <a:srgbClr val="000000"/>
              </a:solidFill>
              <a:latin typeface="Arial"/>
              <a:ea typeface="Arial"/>
              <a:cs typeface="Arial"/>
              <a:sym typeface="Arial"/>
            </a:endParaRPr>
          </a:p>
        </p:txBody>
      </p:sp>
      <p:sp>
        <p:nvSpPr>
          <p:cNvPr id="326" name="Google Shape;326;p29"/>
          <p:cNvSpPr txBox="1"/>
          <p:nvPr/>
        </p:nvSpPr>
        <p:spPr>
          <a:xfrm>
            <a:off x="2849880" y="5581650"/>
            <a:ext cx="6134100" cy="84201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0000"/>
                </a:solidFill>
                <a:latin typeface="Calibri"/>
                <a:ea typeface="Calibri"/>
                <a:cs typeface="Calibri"/>
                <a:sym typeface="Calibri"/>
              </a:rPr>
              <a:t>75% </a:t>
            </a:r>
            <a:r>
              <a:rPr lang="en-US" sz="2400" b="0" i="0" u="none" strike="noStrike" cap="none">
                <a:solidFill>
                  <a:schemeClr val="dk1"/>
                </a:solidFill>
                <a:latin typeface="Calibri"/>
                <a:ea typeface="Calibri"/>
                <a:cs typeface="Calibri"/>
                <a:sym typeface="Calibri"/>
              </a:rPr>
              <a:t>are willing to LISTEN to a Christian talk about their faith.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7" name="Google Shape;367;p34"/>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332C6D86-95D0-5D6A-50F0-1364DD4F9934}"/>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5">
          <a:extLst>
            <a:ext uri="{FF2B5EF4-FFF2-40B4-BE49-F238E27FC236}">
              <a16:creationId xmlns:a16="http://schemas.microsoft.com/office/drawing/2014/main" id="{03D2CEB2-18C6-2B73-F435-4A3173DD8774}"/>
            </a:ext>
          </a:extLst>
        </p:cNvPr>
        <p:cNvGrpSpPr/>
        <p:nvPr/>
      </p:nvGrpSpPr>
      <p:grpSpPr>
        <a:xfrm>
          <a:off x="0" y="0"/>
          <a:ext cx="0" cy="0"/>
          <a:chOff x="0" y="0"/>
          <a:chExt cx="0" cy="0"/>
        </a:xfrm>
      </p:grpSpPr>
      <p:sp>
        <p:nvSpPr>
          <p:cNvPr id="367" name="Google Shape;367;p34">
            <a:extLst>
              <a:ext uri="{FF2B5EF4-FFF2-40B4-BE49-F238E27FC236}">
                <a16:creationId xmlns:a16="http://schemas.microsoft.com/office/drawing/2014/main" id="{03FFC9A1-14FF-2135-E045-2090AA0547ED}"/>
              </a:ext>
            </a:extLst>
          </p:cNvPr>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368" name="Google Shape;368;p34">
            <a:extLst>
              <a:ext uri="{FF2B5EF4-FFF2-40B4-BE49-F238E27FC236}">
                <a16:creationId xmlns:a16="http://schemas.microsoft.com/office/drawing/2014/main" id="{C8E7B42F-1D17-0EAA-F85E-D3D470B410B8}"/>
              </a:ext>
            </a:extLst>
          </p:cNvPr>
          <p:cNvSpPr txBox="1"/>
          <p:nvPr/>
        </p:nvSpPr>
        <p:spPr>
          <a:xfrm>
            <a:off x="3131127" y="4980655"/>
            <a:ext cx="4807528" cy="461624"/>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Not knowing what to say</a:t>
            </a:r>
            <a:endParaRPr sz="1400" b="0" i="0" u="none" strike="noStrike" cap="none" dirty="0">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B9D52F65-4698-0D88-39DB-F215B1CD630D}"/>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
        <p:nvSpPr>
          <p:cNvPr id="7" name="TextBox 6">
            <a:extLst>
              <a:ext uri="{FF2B5EF4-FFF2-40B4-BE49-F238E27FC236}">
                <a16:creationId xmlns:a16="http://schemas.microsoft.com/office/drawing/2014/main" id="{D2114526-6B91-7212-9DE6-74F911B97F0A}"/>
              </a:ext>
            </a:extLst>
          </p:cNvPr>
          <p:cNvSpPr txBox="1"/>
          <p:nvPr/>
        </p:nvSpPr>
        <p:spPr>
          <a:xfrm>
            <a:off x="2932938" y="1780442"/>
            <a:ext cx="3278124" cy="523220"/>
          </a:xfrm>
          <a:prstGeom prst="rect">
            <a:avLst/>
          </a:prstGeom>
          <a:noFill/>
        </p:spPr>
        <p:txBody>
          <a:bodyPr wrap="square">
            <a:spAutoFit/>
          </a:bodyPr>
          <a:lstStyle/>
          <a:p>
            <a:pPr marL="514350" indent="-514350" algn="l">
              <a:buAutoNum type="arabicPeriod"/>
            </a:pPr>
            <a:r>
              <a:rPr lang="zh-HK" altLang="zh-HK" sz="2800" b="1" i="0" dirty="0">
                <a:solidFill>
                  <a:srgbClr val="000000"/>
                </a:solidFill>
                <a:effectLst/>
              </a:rPr>
              <a:t>不知道該說什麼</a:t>
            </a:r>
            <a:r>
              <a:rPr lang="zh-HK" altLang="zh-HK" sz="2800" b="0" i="0" dirty="0">
                <a:solidFill>
                  <a:srgbClr val="000000"/>
                </a:solidFill>
                <a:effectLst/>
              </a:rPr>
              <a:t> </a:t>
            </a:r>
            <a:endParaRPr lang="en-US" altLang="zh-HK" sz="2800" b="0" i="0" dirty="0">
              <a:solidFill>
                <a:srgbClr val="000000"/>
              </a:solidFill>
              <a:effectLst/>
            </a:endParaRPr>
          </a:p>
        </p:txBody>
      </p:sp>
    </p:spTree>
    <p:extLst>
      <p:ext uri="{BB962C8B-B14F-4D97-AF65-F5344CB8AC3E}">
        <p14:creationId xmlns:p14="http://schemas.microsoft.com/office/powerpoint/2010/main" val="2041854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5">
          <a:extLst>
            <a:ext uri="{FF2B5EF4-FFF2-40B4-BE49-F238E27FC236}">
              <a16:creationId xmlns:a16="http://schemas.microsoft.com/office/drawing/2014/main" id="{7EE42C33-1393-2781-1CB2-947599E598B3}"/>
            </a:ext>
          </a:extLst>
        </p:cNvPr>
        <p:cNvGrpSpPr/>
        <p:nvPr/>
      </p:nvGrpSpPr>
      <p:grpSpPr>
        <a:xfrm>
          <a:off x="0" y="0"/>
          <a:ext cx="0" cy="0"/>
          <a:chOff x="0" y="0"/>
          <a:chExt cx="0" cy="0"/>
        </a:xfrm>
      </p:grpSpPr>
      <p:sp>
        <p:nvSpPr>
          <p:cNvPr id="367" name="Google Shape;367;p34">
            <a:extLst>
              <a:ext uri="{FF2B5EF4-FFF2-40B4-BE49-F238E27FC236}">
                <a16:creationId xmlns:a16="http://schemas.microsoft.com/office/drawing/2014/main" id="{9EF7B797-48DA-1233-AB62-A52671374EDD}"/>
              </a:ext>
            </a:extLst>
          </p:cNvPr>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368" name="Google Shape;368;p34">
            <a:extLst>
              <a:ext uri="{FF2B5EF4-FFF2-40B4-BE49-F238E27FC236}">
                <a16:creationId xmlns:a16="http://schemas.microsoft.com/office/drawing/2014/main" id="{D25A606A-3A5F-D55B-3A23-848BA7754DFE}"/>
              </a:ext>
            </a:extLst>
          </p:cNvPr>
          <p:cNvSpPr txBox="1"/>
          <p:nvPr/>
        </p:nvSpPr>
        <p:spPr>
          <a:xfrm>
            <a:off x="3131127" y="4980655"/>
            <a:ext cx="4807528" cy="83095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Not knowing what to say</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Fear of rejection</a:t>
            </a:r>
            <a:endParaRPr sz="1400" b="0" i="0" u="none" strike="noStrike" cap="none" dirty="0">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F7ECE4F8-9DF9-2A39-BA11-F655E6687E88}"/>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
        <p:nvSpPr>
          <p:cNvPr id="3" name="TextBox 2">
            <a:extLst>
              <a:ext uri="{FF2B5EF4-FFF2-40B4-BE49-F238E27FC236}">
                <a16:creationId xmlns:a16="http://schemas.microsoft.com/office/drawing/2014/main" id="{C6043FB2-90B4-2FB0-DE1B-0BC0BAEE765F}"/>
              </a:ext>
            </a:extLst>
          </p:cNvPr>
          <p:cNvSpPr txBox="1"/>
          <p:nvPr/>
        </p:nvSpPr>
        <p:spPr>
          <a:xfrm>
            <a:off x="2932938" y="1780442"/>
            <a:ext cx="3278124" cy="954107"/>
          </a:xfrm>
          <a:prstGeom prst="rect">
            <a:avLst/>
          </a:prstGeom>
          <a:noFill/>
        </p:spPr>
        <p:txBody>
          <a:bodyPr wrap="square">
            <a:spAutoFit/>
          </a:bodyPr>
          <a:lstStyle/>
          <a:p>
            <a:pPr marL="514350" indent="-514350" algn="l">
              <a:buAutoNum type="arabicPeriod"/>
            </a:pPr>
            <a:r>
              <a:rPr lang="zh-HK" altLang="zh-HK" sz="2800" b="1" i="0" dirty="0">
                <a:solidFill>
                  <a:srgbClr val="000000"/>
                </a:solidFill>
                <a:effectLst/>
              </a:rPr>
              <a:t>不知道該說什麼</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2. 害怕被拒絕</a:t>
            </a:r>
            <a:r>
              <a:rPr lang="zh-HK" altLang="zh-HK" sz="2800" b="0" i="0" dirty="0">
                <a:solidFill>
                  <a:srgbClr val="000000"/>
                </a:solidFill>
                <a:effectLst/>
              </a:rPr>
              <a:t> </a:t>
            </a:r>
            <a:endParaRPr lang="en-US" altLang="zh-HK" sz="2800" b="0" i="0" dirty="0">
              <a:solidFill>
                <a:srgbClr val="000000"/>
              </a:solidFill>
              <a:effectLst/>
            </a:endParaRPr>
          </a:p>
        </p:txBody>
      </p:sp>
    </p:spTree>
    <p:extLst>
      <p:ext uri="{BB962C8B-B14F-4D97-AF65-F5344CB8AC3E}">
        <p14:creationId xmlns:p14="http://schemas.microsoft.com/office/powerpoint/2010/main" val="954296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5">
          <a:extLst>
            <a:ext uri="{FF2B5EF4-FFF2-40B4-BE49-F238E27FC236}">
              <a16:creationId xmlns:a16="http://schemas.microsoft.com/office/drawing/2014/main" id="{E8E2FF98-AE78-29BD-3E1B-9835C0DF23CC}"/>
            </a:ext>
          </a:extLst>
        </p:cNvPr>
        <p:cNvGrpSpPr/>
        <p:nvPr/>
      </p:nvGrpSpPr>
      <p:grpSpPr>
        <a:xfrm>
          <a:off x="0" y="0"/>
          <a:ext cx="0" cy="0"/>
          <a:chOff x="0" y="0"/>
          <a:chExt cx="0" cy="0"/>
        </a:xfrm>
      </p:grpSpPr>
      <p:sp>
        <p:nvSpPr>
          <p:cNvPr id="367" name="Google Shape;367;p34">
            <a:extLst>
              <a:ext uri="{FF2B5EF4-FFF2-40B4-BE49-F238E27FC236}">
                <a16:creationId xmlns:a16="http://schemas.microsoft.com/office/drawing/2014/main" id="{26C50ACB-C74F-D981-241A-E8B912F63202}"/>
              </a:ext>
            </a:extLst>
          </p:cNvPr>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368" name="Google Shape;368;p34">
            <a:extLst>
              <a:ext uri="{FF2B5EF4-FFF2-40B4-BE49-F238E27FC236}">
                <a16:creationId xmlns:a16="http://schemas.microsoft.com/office/drawing/2014/main" id="{EF5A407D-9575-FBBA-8A7C-361739AE4A0C}"/>
              </a:ext>
            </a:extLst>
          </p:cNvPr>
          <p:cNvSpPr txBox="1"/>
          <p:nvPr/>
        </p:nvSpPr>
        <p:spPr>
          <a:xfrm>
            <a:off x="3131127" y="4980655"/>
            <a:ext cx="4807528" cy="120028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Not knowing what to say</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Fear of rejection</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dirty="0">
                <a:solidFill>
                  <a:schemeClr val="dk1"/>
                </a:solidFill>
                <a:latin typeface="Calibri"/>
                <a:ea typeface="Calibri"/>
                <a:cs typeface="Calibri"/>
                <a:sym typeface="Calibri"/>
              </a:rPr>
              <a:t>Lack of role models</a:t>
            </a:r>
            <a:endParaRPr sz="1400" b="0" i="0" u="none" strike="noStrike" cap="none" dirty="0">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044AD3C7-6E37-3362-CEB2-52CB4984AC40}"/>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
        <p:nvSpPr>
          <p:cNvPr id="3" name="TextBox 2">
            <a:extLst>
              <a:ext uri="{FF2B5EF4-FFF2-40B4-BE49-F238E27FC236}">
                <a16:creationId xmlns:a16="http://schemas.microsoft.com/office/drawing/2014/main" id="{AEF36952-FF7B-52D2-F92B-7632F739FEDC}"/>
              </a:ext>
            </a:extLst>
          </p:cNvPr>
          <p:cNvSpPr txBox="1"/>
          <p:nvPr/>
        </p:nvSpPr>
        <p:spPr>
          <a:xfrm>
            <a:off x="2932938" y="1780442"/>
            <a:ext cx="3278124" cy="1384995"/>
          </a:xfrm>
          <a:prstGeom prst="rect">
            <a:avLst/>
          </a:prstGeom>
          <a:noFill/>
        </p:spPr>
        <p:txBody>
          <a:bodyPr wrap="square">
            <a:spAutoFit/>
          </a:bodyPr>
          <a:lstStyle/>
          <a:p>
            <a:pPr marL="514350" indent="-514350" algn="l">
              <a:buAutoNum type="arabicPeriod"/>
            </a:pPr>
            <a:r>
              <a:rPr lang="zh-HK" altLang="zh-HK" sz="2800" b="1" i="0" dirty="0">
                <a:solidFill>
                  <a:srgbClr val="000000"/>
                </a:solidFill>
                <a:effectLst/>
              </a:rPr>
              <a:t>不知道該說什麼</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2. 害怕被拒絕</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3. 缺乏榜樣</a:t>
            </a:r>
            <a:endParaRPr lang="en-US" altLang="zh-HK" sz="2800" b="0" i="0" dirty="0">
              <a:solidFill>
                <a:srgbClr val="000000"/>
              </a:solidFill>
              <a:effectLst/>
            </a:endParaRPr>
          </a:p>
        </p:txBody>
      </p:sp>
    </p:spTree>
    <p:extLst>
      <p:ext uri="{BB962C8B-B14F-4D97-AF65-F5344CB8AC3E}">
        <p14:creationId xmlns:p14="http://schemas.microsoft.com/office/powerpoint/2010/main" val="2271230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65">
          <a:extLst>
            <a:ext uri="{FF2B5EF4-FFF2-40B4-BE49-F238E27FC236}">
              <a16:creationId xmlns:a16="http://schemas.microsoft.com/office/drawing/2014/main" id="{BF26B16D-7FE5-5DA4-682B-4FF814DEA389}"/>
            </a:ext>
          </a:extLst>
        </p:cNvPr>
        <p:cNvGrpSpPr/>
        <p:nvPr/>
      </p:nvGrpSpPr>
      <p:grpSpPr>
        <a:xfrm>
          <a:off x="0" y="0"/>
          <a:ext cx="0" cy="0"/>
          <a:chOff x="0" y="0"/>
          <a:chExt cx="0" cy="0"/>
        </a:xfrm>
      </p:grpSpPr>
      <p:sp>
        <p:nvSpPr>
          <p:cNvPr id="367" name="Google Shape;367;p34">
            <a:extLst>
              <a:ext uri="{FF2B5EF4-FFF2-40B4-BE49-F238E27FC236}">
                <a16:creationId xmlns:a16="http://schemas.microsoft.com/office/drawing/2014/main" id="{32110F44-DC12-D53E-82D9-047DA84E1BB1}"/>
              </a:ext>
            </a:extLst>
          </p:cNvPr>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368" name="Google Shape;368;p34">
            <a:extLst>
              <a:ext uri="{FF2B5EF4-FFF2-40B4-BE49-F238E27FC236}">
                <a16:creationId xmlns:a16="http://schemas.microsoft.com/office/drawing/2014/main" id="{77F19B63-B173-5E30-3A86-8E561CB8ED27}"/>
              </a:ext>
            </a:extLst>
          </p:cNvPr>
          <p:cNvSpPr txBox="1"/>
          <p:nvPr/>
        </p:nvSpPr>
        <p:spPr>
          <a:xfrm>
            <a:off x="3131127" y="4980655"/>
            <a:ext cx="4807528" cy="156966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Not knowing what to say</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Fear of rejection</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Lack of role models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Lack of Christ’s compassion</a:t>
            </a:r>
            <a:endParaRPr sz="1400" b="0" i="0" u="none" strike="noStrike" cap="none">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E2B7C69D-28F0-17C9-FB34-615DC4413660}"/>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
        <p:nvSpPr>
          <p:cNvPr id="5" name="TextBox 4">
            <a:extLst>
              <a:ext uri="{FF2B5EF4-FFF2-40B4-BE49-F238E27FC236}">
                <a16:creationId xmlns:a16="http://schemas.microsoft.com/office/drawing/2014/main" id="{B9DAECD8-9757-3D2F-4B9F-2399F1779CDF}"/>
              </a:ext>
            </a:extLst>
          </p:cNvPr>
          <p:cNvSpPr txBox="1"/>
          <p:nvPr/>
        </p:nvSpPr>
        <p:spPr>
          <a:xfrm>
            <a:off x="2932938" y="1780442"/>
            <a:ext cx="3278124" cy="1815882"/>
          </a:xfrm>
          <a:prstGeom prst="rect">
            <a:avLst/>
          </a:prstGeom>
          <a:noFill/>
        </p:spPr>
        <p:txBody>
          <a:bodyPr wrap="square">
            <a:spAutoFit/>
          </a:bodyPr>
          <a:lstStyle/>
          <a:p>
            <a:pPr marL="514350" indent="-514350" algn="l">
              <a:buAutoNum type="arabicPeriod"/>
            </a:pPr>
            <a:r>
              <a:rPr lang="zh-HK" altLang="zh-HK" sz="2800" b="1" i="0" dirty="0">
                <a:solidFill>
                  <a:srgbClr val="000000"/>
                </a:solidFill>
                <a:effectLst/>
              </a:rPr>
              <a:t>不知道該說什麼</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2. 害怕被拒絕</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3. 缺乏榜樣</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4. 缺乏基督的憐憫</a:t>
            </a:r>
            <a:endParaRPr lang="zh-HK" altLang="zh-HK" sz="2800" b="0" i="0" dirty="0">
              <a:solidFill>
                <a:srgbClr val="000000"/>
              </a:solidFill>
              <a:effectLst/>
            </a:endParaRPr>
          </a:p>
        </p:txBody>
      </p:sp>
    </p:spTree>
    <p:extLst>
      <p:ext uri="{BB962C8B-B14F-4D97-AF65-F5344CB8AC3E}">
        <p14:creationId xmlns:p14="http://schemas.microsoft.com/office/powerpoint/2010/main" val="314616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5"/>
          <p:cNvSpPr txBox="1">
            <a:spLocks noGrp="1"/>
          </p:cNvSpPr>
          <p:nvPr>
            <p:ph type="ctrTitle"/>
          </p:nvPr>
        </p:nvSpPr>
        <p:spPr>
          <a:xfrm>
            <a:off x="0" y="2560320"/>
            <a:ext cx="9144000" cy="932873"/>
          </a:xfrm>
          <a:prstGeom prst="rect">
            <a:avLst/>
          </a:prstGeom>
          <a:noFill/>
          <a:ln>
            <a:noFill/>
          </a:ln>
        </p:spPr>
        <p:txBody>
          <a:bodyPr spcFirstLastPara="1" wrap="square" lIns="91425" tIns="45700" rIns="91425" bIns="45700" anchor="t" anchorCtr="0">
            <a:noAutofit/>
          </a:bodyPr>
          <a:lstStyle/>
          <a:p>
            <a:pPr algn="ctr"/>
            <a:r>
              <a:rPr lang="zh-HK" altLang="zh-HK" sz="5400" b="1" dirty="0"/>
              <a:t>增長憐憫的四種方法</a:t>
            </a:r>
            <a:endParaRPr lang="en-US" altLang="zh-HK" sz="5400" b="1" dirty="0"/>
          </a:p>
        </p:txBody>
      </p:sp>
      <p:sp>
        <p:nvSpPr>
          <p:cNvPr id="376" name="Google Shape;376;p35"/>
          <p:cNvSpPr txBox="1"/>
          <p:nvPr/>
        </p:nvSpPr>
        <p:spPr>
          <a:xfrm>
            <a:off x="2419927" y="5671127"/>
            <a:ext cx="6530110" cy="93287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800"/>
              <a:buFont typeface="Calibri"/>
              <a:buNone/>
            </a:pPr>
            <a:r>
              <a:rPr lang="en-US" sz="2800" b="1" i="0" u="none" strike="noStrike" cap="none">
                <a:solidFill>
                  <a:schemeClr val="dk1"/>
                </a:solidFill>
                <a:latin typeface="Calibri"/>
                <a:ea typeface="Calibri"/>
                <a:cs typeface="Calibri"/>
                <a:sym typeface="Calibri"/>
              </a:rPr>
              <a:t>FOUR WAYS TO GROW COMPASSION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6"/>
          <p:cNvSpPr txBox="1">
            <a:spLocks noGrp="1"/>
          </p:cNvSpPr>
          <p:nvPr>
            <p:ph type="title"/>
          </p:nvPr>
        </p:nvSpPr>
        <p:spPr>
          <a:xfrm>
            <a:off x="0" y="277568"/>
            <a:ext cx="9144000" cy="589916"/>
          </a:xfrm>
          <a:prstGeom prst="rect">
            <a:avLst/>
          </a:prstGeom>
          <a:noFill/>
          <a:ln>
            <a:noFill/>
          </a:ln>
        </p:spPr>
        <p:txBody>
          <a:bodyPr spcFirstLastPara="1" wrap="square" lIns="91425" tIns="45700" rIns="91425" bIns="45700" anchor="t" anchorCtr="0">
            <a:noAutofit/>
          </a:bodyPr>
          <a:lstStyle/>
          <a:p>
            <a:pPr lvl="0"/>
            <a:r>
              <a:rPr lang="zh-HK" altLang="zh-HK" b="1" dirty="0">
                <a:solidFill>
                  <a:schemeClr val="bg1"/>
                </a:solidFill>
              </a:rPr>
              <a:t>增長憐憫的四種方法</a:t>
            </a:r>
            <a:endParaRPr dirty="0">
              <a:solidFill>
                <a:schemeClr val="bg1"/>
              </a:solidFill>
            </a:endParaRPr>
          </a:p>
        </p:txBody>
      </p:sp>
      <p:sp>
        <p:nvSpPr>
          <p:cNvPr id="383" name="Google Shape;383;p36"/>
          <p:cNvSpPr txBox="1"/>
          <p:nvPr/>
        </p:nvSpPr>
        <p:spPr>
          <a:xfrm>
            <a:off x="1299972" y="2372868"/>
            <a:ext cx="6544056" cy="1669391"/>
          </a:xfrm>
          <a:prstGeom prst="rect">
            <a:avLst/>
          </a:prstGeom>
          <a:noFill/>
          <a:ln>
            <a:noFill/>
          </a:ln>
        </p:spPr>
        <p:txBody>
          <a:bodyPr spcFirstLastPara="1" wrap="square" lIns="91425" tIns="45700" rIns="91425" bIns="45700" anchor="t" anchorCtr="0">
            <a:spAutoFit/>
          </a:bodyPr>
          <a:lstStyle/>
          <a:p>
            <a:pPr lvl="0">
              <a:lnSpc>
                <a:spcPct val="133333"/>
              </a:lnSpc>
              <a:buClr>
                <a:schemeClr val="dk1"/>
              </a:buClr>
              <a:buSzPts val="2400"/>
            </a:pPr>
            <a:r>
              <a:rPr lang="zh-HK" altLang="zh-HK" sz="2800" dirty="0"/>
              <a:t>「流淚撒種的，必歡呼收割。那帶種流淚出去的，必要歡歡樂樂帶禾捆回來。」</a:t>
            </a:r>
            <a:endParaRPr sz="2800" i="0" u="none" strike="noStrike" cap="none" dirty="0">
              <a:solidFill>
                <a:srgbClr val="000000"/>
              </a:solidFill>
              <a:latin typeface="Arial"/>
              <a:ea typeface="Arial"/>
              <a:cs typeface="Arial"/>
              <a:sym typeface="Arial"/>
            </a:endParaRPr>
          </a:p>
          <a:p>
            <a:pPr lvl="0" algn="ctr">
              <a:buClr>
                <a:schemeClr val="dk1"/>
              </a:buClr>
              <a:buSzPts val="2400"/>
            </a:pPr>
            <a:r>
              <a:rPr lang="en-US" sz="2800" b="0" i="0" u="none" strike="noStrike" cap="none" dirty="0">
                <a:solidFill>
                  <a:schemeClr val="dk1"/>
                </a:solidFill>
                <a:latin typeface="Lucida Sans"/>
                <a:ea typeface="Lucida Sans"/>
                <a:cs typeface="Lucida Sans"/>
                <a:sym typeface="Lucida Sans"/>
              </a:rPr>
              <a:t>				</a:t>
            </a:r>
            <a:r>
              <a:rPr lang="zh-HK" altLang="zh-HK" sz="2800" dirty="0"/>
              <a:t>詩篇 126:5-6</a:t>
            </a:r>
            <a:endParaRPr sz="2800" b="0" i="0" u="none" strike="noStrike" cap="none" dirty="0">
              <a:solidFill>
                <a:srgbClr val="000000"/>
              </a:solidFill>
              <a:latin typeface="Arial"/>
              <a:ea typeface="Arial"/>
              <a:cs typeface="Arial"/>
              <a:sym typeface="Arial"/>
            </a:endParaRPr>
          </a:p>
        </p:txBody>
      </p:sp>
      <p:sp>
        <p:nvSpPr>
          <p:cNvPr id="384" name="Google Shape;384;p36"/>
          <p:cNvSpPr txBox="1"/>
          <p:nvPr/>
        </p:nvSpPr>
        <p:spPr>
          <a:xfrm>
            <a:off x="0" y="1394460"/>
            <a:ext cx="9144000" cy="1143000"/>
          </a:xfrm>
          <a:prstGeom prst="rect">
            <a:avLst/>
          </a:prstGeom>
          <a:noFill/>
          <a:ln>
            <a:noFill/>
          </a:ln>
        </p:spPr>
        <p:txBody>
          <a:bodyPr spcFirstLastPara="1" wrap="square" lIns="91425" tIns="45700" rIns="91425" bIns="45700" anchor="ctr" anchorCtr="0">
            <a:noAutofit/>
          </a:bodyPr>
          <a:lstStyle/>
          <a:p>
            <a:pPr algn="ctr">
              <a:buClr>
                <a:srgbClr val="FF0000"/>
              </a:buClr>
              <a:buSzPts val="5400"/>
            </a:pPr>
            <a:r>
              <a:rPr lang="en-US" sz="5400" b="0" i="0" u="none" strike="noStrike" cap="none" dirty="0">
                <a:solidFill>
                  <a:srgbClr val="FF0000"/>
                </a:solidFill>
                <a:latin typeface="Calibri"/>
                <a:ea typeface="Calibri"/>
                <a:cs typeface="Calibri"/>
                <a:sym typeface="Calibri"/>
              </a:rPr>
              <a:t>1. </a:t>
            </a:r>
            <a:r>
              <a:rPr lang="zh-HK" altLang="zh-HK" sz="5400" dirty="0">
                <a:solidFill>
                  <a:srgbClr val="FF0000"/>
                </a:solidFill>
              </a:rPr>
              <a:t>更新與上帝的親密關係</a:t>
            </a:r>
          </a:p>
          <a:p>
            <a:pPr marL="0" marR="0" lvl="0" indent="0" algn="ctr" rtl="0">
              <a:lnSpc>
                <a:spcPct val="100000"/>
              </a:lnSpc>
              <a:spcBef>
                <a:spcPts val="0"/>
              </a:spcBef>
              <a:spcAft>
                <a:spcPts val="0"/>
              </a:spcAft>
              <a:buClr>
                <a:srgbClr val="FF0000"/>
              </a:buClr>
              <a:buSzPts val="5400"/>
              <a:buFont typeface="Arial"/>
              <a:buNone/>
            </a:pPr>
            <a:endParaRPr sz="1400" b="0" i="0" u="none" strike="noStrike" cap="none" dirty="0">
              <a:solidFill>
                <a:srgbClr val="000000"/>
              </a:solidFill>
              <a:latin typeface="Arial"/>
              <a:ea typeface="Arial"/>
              <a:cs typeface="Arial"/>
              <a:sym typeface="Arial"/>
            </a:endParaRPr>
          </a:p>
        </p:txBody>
      </p:sp>
      <p:sp>
        <p:nvSpPr>
          <p:cNvPr id="385" name="Google Shape;385;p36"/>
          <p:cNvSpPr txBox="1"/>
          <p:nvPr/>
        </p:nvSpPr>
        <p:spPr>
          <a:xfrm>
            <a:off x="2670810" y="4746496"/>
            <a:ext cx="5939790" cy="18158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cida Sans"/>
                <a:ea typeface="Lucida Sans"/>
                <a:cs typeface="Lucida Sans"/>
                <a:sym typeface="Lucida Sans"/>
              </a:rPr>
              <a:t>FOUR WAYS TO GROW COMPASSION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2000"/>
              <a:buFont typeface="Arial"/>
              <a:buNone/>
            </a:pPr>
            <a:r>
              <a:rPr lang="en-US" sz="2000" b="1" i="0" u="none" strike="noStrike" cap="none">
                <a:solidFill>
                  <a:srgbClr val="FF0000"/>
                </a:solidFill>
                <a:latin typeface="Lucida Sans"/>
                <a:ea typeface="Lucida Sans"/>
                <a:cs typeface="Lucida Sans"/>
                <a:sym typeface="Lucida Sans"/>
              </a:rPr>
              <a:t>	1. Renew intimacy with God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2060"/>
              </a:buClr>
              <a:buSzPts val="1800"/>
              <a:buFont typeface="Arial"/>
              <a:buNone/>
            </a:pPr>
            <a:r>
              <a:rPr lang="en-US" sz="1800" b="0" i="0" u="none" strike="noStrike" cap="none">
                <a:solidFill>
                  <a:srgbClr val="002060"/>
                </a:solidFill>
                <a:latin typeface="Lucida Sans"/>
                <a:ea typeface="Lucida Sans"/>
                <a:cs typeface="Lucida Sans"/>
                <a:sym typeface="Lucida Sans"/>
              </a:rPr>
              <a:t>Those who sow in tears shall reap in joy. He who continually goes forth weeping, bearing seed for sowing, shall doubtless come again with rejoicing, bringing his sheaves with him. Psalm 126: 5-6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7"/>
          <p:cNvSpPr txBox="1"/>
          <p:nvPr/>
        </p:nvSpPr>
        <p:spPr>
          <a:xfrm>
            <a:off x="0" y="1476884"/>
            <a:ext cx="9144000" cy="969264"/>
          </a:xfrm>
          <a:prstGeom prst="rect">
            <a:avLst/>
          </a:prstGeom>
          <a:noFill/>
          <a:ln>
            <a:noFill/>
          </a:ln>
        </p:spPr>
        <p:txBody>
          <a:bodyPr spcFirstLastPara="1" wrap="square" lIns="91425" tIns="45700" rIns="91425" bIns="45700" anchor="ctr" anchorCtr="0">
            <a:noAutofit/>
          </a:bodyPr>
          <a:lstStyle/>
          <a:p>
            <a:pPr lvl="0" algn="ctr">
              <a:lnSpc>
                <a:spcPct val="88888"/>
              </a:lnSpc>
              <a:buClr>
                <a:srgbClr val="FF0000"/>
              </a:buClr>
              <a:buSzPts val="5400"/>
            </a:pPr>
            <a:r>
              <a:rPr lang="en-US" sz="5400" b="0" i="0" u="none" strike="noStrike" cap="none" dirty="0">
                <a:solidFill>
                  <a:srgbClr val="FF0000"/>
                </a:solidFill>
                <a:latin typeface="Calibri"/>
                <a:ea typeface="Calibri"/>
                <a:cs typeface="Calibri"/>
                <a:sym typeface="Calibri"/>
              </a:rPr>
              <a:t>2.</a:t>
            </a:r>
            <a:r>
              <a:rPr lang="zh-HK" altLang="zh-HK" sz="5400" dirty="0">
                <a:solidFill>
                  <a:srgbClr val="FF0000"/>
                </a:solidFill>
              </a:rPr>
              <a:t>決心與罪人為友</a:t>
            </a:r>
            <a:endParaRPr sz="1400" i="0" u="none" strike="noStrike" cap="none" dirty="0">
              <a:solidFill>
                <a:srgbClr val="FF0000"/>
              </a:solidFill>
              <a:latin typeface="Arial"/>
              <a:ea typeface="Arial"/>
              <a:cs typeface="Arial"/>
              <a:sym typeface="Arial"/>
            </a:endParaRPr>
          </a:p>
        </p:txBody>
      </p:sp>
      <p:sp>
        <p:nvSpPr>
          <p:cNvPr id="392" name="Google Shape;392;p37"/>
          <p:cNvSpPr txBox="1"/>
          <p:nvPr/>
        </p:nvSpPr>
        <p:spPr>
          <a:xfrm>
            <a:off x="2361819" y="2607855"/>
            <a:ext cx="4420362" cy="1569620"/>
          </a:xfrm>
          <a:prstGeom prst="rect">
            <a:avLst/>
          </a:prstGeom>
          <a:noFill/>
          <a:ln>
            <a:noFill/>
          </a:ln>
        </p:spPr>
        <p:txBody>
          <a:bodyPr spcFirstLastPara="1" wrap="square" lIns="91425" tIns="45700" rIns="91425" bIns="45700" anchor="t" anchorCtr="0">
            <a:spAutoFit/>
          </a:bodyPr>
          <a:lstStyle/>
          <a:p>
            <a:pPr lvl="0" algn="ctr">
              <a:buClr>
                <a:schemeClr val="dk1"/>
              </a:buClr>
              <a:buSzPts val="2800"/>
            </a:pPr>
            <a:r>
              <a:rPr lang="zh-HK" altLang="zh-HK" sz="3200" dirty="0"/>
              <a:t>「我來本不是召義人，乃是召罪人悔改。」</a:t>
            </a:r>
            <a:r>
              <a:rPr lang="en-US" sz="3200" b="0" i="0" u="none" strike="noStrike" cap="none" dirty="0">
                <a:solidFill>
                  <a:schemeClr val="dk1"/>
                </a:solidFill>
                <a:latin typeface="Lucida Sans"/>
                <a:ea typeface="Lucida Sans"/>
                <a:cs typeface="Lucida Sans"/>
                <a:sym typeface="Lucida Sans"/>
              </a:rPr>
              <a:t>		</a:t>
            </a:r>
            <a:r>
              <a:rPr lang="zh-HK" altLang="zh-HK" sz="3200" dirty="0"/>
              <a:t>路加福音 5:32</a:t>
            </a:r>
            <a:endParaRPr sz="1600" b="0" i="0" u="none" strike="noStrike" cap="none" dirty="0">
              <a:solidFill>
                <a:srgbClr val="000000"/>
              </a:solidFill>
              <a:latin typeface="Arial"/>
              <a:ea typeface="Arial"/>
              <a:cs typeface="Arial"/>
              <a:sym typeface="Arial"/>
            </a:endParaRPr>
          </a:p>
        </p:txBody>
      </p:sp>
      <p:sp>
        <p:nvSpPr>
          <p:cNvPr id="394" name="Google Shape;394;p37"/>
          <p:cNvSpPr txBox="1"/>
          <p:nvPr/>
        </p:nvSpPr>
        <p:spPr>
          <a:xfrm>
            <a:off x="2458374" y="5217551"/>
            <a:ext cx="5939790" cy="12618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cida Sans"/>
                <a:ea typeface="Lucida Sans"/>
                <a:cs typeface="Lucida Sans"/>
                <a:sym typeface="Lucida Sans"/>
              </a:rPr>
              <a:t>FOUR WAYS TO GROW COMPASSION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0000"/>
              </a:buClr>
              <a:buSzPts val="2000"/>
              <a:buFont typeface="Arial"/>
              <a:buNone/>
            </a:pPr>
            <a:r>
              <a:rPr lang="en-US" sz="2000" b="0" i="0" u="none" strike="noStrike" cap="none">
                <a:solidFill>
                  <a:srgbClr val="FF0000"/>
                </a:solidFill>
                <a:latin typeface="Calibri"/>
                <a:ea typeface="Calibri"/>
                <a:cs typeface="Calibri"/>
                <a:sym typeface="Calibri"/>
              </a:rPr>
              <a:t>2. Resolve to be friends with sinners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2060"/>
              </a:buClr>
              <a:buSzPts val="1800"/>
              <a:buFont typeface="Arial"/>
              <a:buNone/>
            </a:pPr>
            <a:r>
              <a:rPr lang="en-US" sz="1800" b="0" i="0" u="none" strike="noStrike" cap="none">
                <a:solidFill>
                  <a:srgbClr val="002060"/>
                </a:solidFill>
                <a:latin typeface="Lucida Sans"/>
                <a:ea typeface="Lucida Sans"/>
                <a:cs typeface="Lucida Sans"/>
                <a:sym typeface="Lucida Sans"/>
              </a:rPr>
              <a:t>“I have not come to call the righteous,</a:t>
            </a:r>
            <a:br>
              <a:rPr lang="en-US" sz="1800" b="0" i="0" u="none" strike="noStrike" cap="none">
                <a:solidFill>
                  <a:srgbClr val="002060"/>
                </a:solidFill>
                <a:latin typeface="Lucida Sans"/>
                <a:ea typeface="Lucida Sans"/>
                <a:cs typeface="Lucida Sans"/>
                <a:sym typeface="Lucida Sans"/>
              </a:rPr>
            </a:br>
            <a:r>
              <a:rPr lang="en-US" sz="1800" b="0" i="0" u="none" strike="noStrike" cap="none">
                <a:solidFill>
                  <a:srgbClr val="002060"/>
                </a:solidFill>
                <a:latin typeface="Lucida Sans"/>
                <a:ea typeface="Lucida Sans"/>
                <a:cs typeface="Lucida Sans"/>
                <a:sym typeface="Lucida Sans"/>
              </a:rPr>
              <a:t>but sinners to repentance.” Luke 5:32</a:t>
            </a:r>
            <a:endParaRPr sz="1400" b="0" i="0" u="none" strike="noStrike" cap="none">
              <a:solidFill>
                <a:srgbClr val="000000"/>
              </a:solidFill>
              <a:latin typeface="Arial"/>
              <a:ea typeface="Arial"/>
              <a:cs typeface="Arial"/>
              <a:sym typeface="Arial"/>
            </a:endParaRPr>
          </a:p>
        </p:txBody>
      </p:sp>
      <p:sp>
        <p:nvSpPr>
          <p:cNvPr id="4" name="Google Shape;382;p36">
            <a:extLst>
              <a:ext uri="{FF2B5EF4-FFF2-40B4-BE49-F238E27FC236}">
                <a16:creationId xmlns:a16="http://schemas.microsoft.com/office/drawing/2014/main" id="{B03CE8E1-FA97-E478-9353-FFCB432A4980}"/>
              </a:ext>
            </a:extLst>
          </p:cNvPr>
          <p:cNvSpPr txBox="1">
            <a:spLocks/>
          </p:cNvSpPr>
          <p:nvPr/>
        </p:nvSpPr>
        <p:spPr>
          <a:xfrm>
            <a:off x="0" y="277568"/>
            <a:ext cx="9144000" cy="58991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zh-TW" altLang="en-US" b="1" dirty="0">
                <a:solidFill>
                  <a:schemeClr val="bg1"/>
                </a:solidFill>
              </a:rPr>
              <a:t>增長憐憫的四種方法</a:t>
            </a:r>
            <a:endParaRPr lang="zh-TW" altLang="en-US"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38"/>
          <p:cNvSpPr txBox="1"/>
          <p:nvPr/>
        </p:nvSpPr>
        <p:spPr>
          <a:xfrm>
            <a:off x="0" y="1570078"/>
            <a:ext cx="9144000" cy="1992312"/>
          </a:xfrm>
          <a:prstGeom prst="rect">
            <a:avLst/>
          </a:prstGeom>
          <a:noFill/>
          <a:ln>
            <a:noFill/>
          </a:ln>
        </p:spPr>
        <p:txBody>
          <a:bodyPr spcFirstLastPara="1" wrap="square" lIns="91425" tIns="45700" rIns="91425" bIns="45700" anchor="ctr" anchorCtr="0">
            <a:noAutofit/>
          </a:bodyPr>
          <a:lstStyle/>
          <a:p>
            <a:pPr lvl="0" algn="ctr">
              <a:lnSpc>
                <a:spcPct val="88888"/>
              </a:lnSpc>
              <a:buClr>
                <a:srgbClr val="FF0000"/>
              </a:buClr>
              <a:buSzPts val="5400"/>
            </a:pPr>
            <a:r>
              <a:rPr lang="en-US" sz="5400" b="0" i="0" u="none" strike="noStrike" cap="none" dirty="0">
                <a:solidFill>
                  <a:srgbClr val="FF0000"/>
                </a:solidFill>
                <a:latin typeface="Calibri"/>
                <a:ea typeface="Calibri"/>
                <a:cs typeface="Calibri"/>
                <a:sym typeface="Calibri"/>
              </a:rPr>
              <a:t>3.</a:t>
            </a:r>
            <a:r>
              <a:rPr lang="zh-HK" altLang="zh-HK" sz="5400" dirty="0">
                <a:solidFill>
                  <a:srgbClr val="FF0000"/>
                </a:solidFill>
              </a:rPr>
              <a:t>承擔個人佈道的責任</a:t>
            </a:r>
            <a:endParaRPr sz="1400" i="0" u="none" strike="noStrike" cap="none" dirty="0">
              <a:solidFill>
                <a:srgbClr val="FF0000"/>
              </a:solidFill>
              <a:latin typeface="Arial"/>
              <a:ea typeface="Arial"/>
              <a:cs typeface="Arial"/>
              <a:sym typeface="Arial"/>
            </a:endParaRPr>
          </a:p>
        </p:txBody>
      </p:sp>
      <p:sp>
        <p:nvSpPr>
          <p:cNvPr id="401" name="Google Shape;401;p38"/>
          <p:cNvSpPr txBox="1"/>
          <p:nvPr/>
        </p:nvSpPr>
        <p:spPr>
          <a:xfrm>
            <a:off x="701964" y="3328416"/>
            <a:ext cx="7696200" cy="1569620"/>
          </a:xfrm>
          <a:prstGeom prst="rect">
            <a:avLst/>
          </a:prstGeom>
          <a:noFill/>
          <a:ln>
            <a:noFill/>
          </a:ln>
        </p:spPr>
        <p:txBody>
          <a:bodyPr spcFirstLastPara="1" wrap="square" lIns="91425" tIns="45700" rIns="91425" bIns="45700" anchor="t" anchorCtr="0">
            <a:spAutoFit/>
          </a:bodyPr>
          <a:lstStyle/>
          <a:p>
            <a:pPr lvl="0" algn="r">
              <a:buClr>
                <a:schemeClr val="dk1"/>
              </a:buClr>
              <a:buSzPts val="2800"/>
            </a:pPr>
            <a:r>
              <a:rPr lang="zh-HK" altLang="zh-HK" sz="3200" b="1" dirty="0"/>
              <a:t>「你們必得著能力……並要在地極作我的見證人！」 </a:t>
            </a:r>
            <a:r>
              <a:rPr lang="en-US" sz="3200" b="0" i="0" u="none" strike="noStrike" cap="none" dirty="0">
                <a:solidFill>
                  <a:schemeClr val="dk1"/>
                </a:solidFill>
                <a:latin typeface="Lucida Sans"/>
                <a:ea typeface="Lucida Sans"/>
                <a:cs typeface="Lucida Sans"/>
                <a:sym typeface="Lucida Sans"/>
              </a:rPr>
              <a:t>						</a:t>
            </a:r>
            <a:r>
              <a:rPr lang="zh-HK" altLang="zh-HK" sz="3200" dirty="0"/>
              <a:t>使徒行傳 1:8</a:t>
            </a:r>
            <a:endParaRPr sz="1600" b="0" i="0" u="none" strike="noStrike" cap="none" dirty="0">
              <a:solidFill>
                <a:srgbClr val="000000"/>
              </a:solidFill>
              <a:latin typeface="Arial"/>
              <a:ea typeface="Arial"/>
              <a:cs typeface="Arial"/>
              <a:sym typeface="Arial"/>
            </a:endParaRPr>
          </a:p>
        </p:txBody>
      </p:sp>
      <p:sp>
        <p:nvSpPr>
          <p:cNvPr id="403" name="Google Shape;403;p38"/>
          <p:cNvSpPr txBox="1"/>
          <p:nvPr/>
        </p:nvSpPr>
        <p:spPr>
          <a:xfrm>
            <a:off x="2458374" y="5217551"/>
            <a:ext cx="5939790" cy="129266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cida Sans"/>
                <a:ea typeface="Lucida Sans"/>
                <a:cs typeface="Lucida Sans"/>
                <a:sym typeface="Lucida Sans"/>
              </a:rPr>
              <a:t>FOUR WAYS TO GROW COMPASSION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2000"/>
              <a:buFont typeface="Arial"/>
              <a:buNone/>
            </a:pPr>
            <a:r>
              <a:rPr lang="en-US" sz="2000" b="0" i="0" u="none" strike="noStrike" cap="none">
                <a:solidFill>
                  <a:srgbClr val="FF0000"/>
                </a:solidFill>
                <a:latin typeface="Calibri"/>
                <a:ea typeface="Calibri"/>
                <a:cs typeface="Calibri"/>
                <a:sym typeface="Calibri"/>
              </a:rPr>
              <a:t>3. Receive the mantle of responsibility for personal evangelism </a:t>
            </a:r>
            <a:r>
              <a:rPr lang="en-US" sz="1800" b="0" i="0" u="none" strike="noStrike" cap="none">
                <a:solidFill>
                  <a:srgbClr val="002060"/>
                </a:solidFill>
                <a:latin typeface="Lucida Sans"/>
                <a:ea typeface="Lucida Sans"/>
                <a:cs typeface="Lucida Sans"/>
                <a:sym typeface="Lucida Sans"/>
              </a:rPr>
              <a:t>“</a:t>
            </a:r>
            <a:r>
              <a:rPr lang="en-US" sz="1800" b="0" i="0" u="sng" strike="noStrike" cap="none">
                <a:solidFill>
                  <a:srgbClr val="002060"/>
                </a:solidFill>
                <a:latin typeface="Lucida Sans"/>
                <a:ea typeface="Lucida Sans"/>
                <a:cs typeface="Lucida Sans"/>
                <a:sym typeface="Lucida Sans"/>
              </a:rPr>
              <a:t>You</a:t>
            </a:r>
            <a:r>
              <a:rPr lang="en-US" sz="1800" b="0" i="0" u="none" strike="noStrike" cap="none">
                <a:solidFill>
                  <a:srgbClr val="002060"/>
                </a:solidFill>
                <a:latin typeface="Lucida Sans"/>
                <a:ea typeface="Lucida Sans"/>
                <a:cs typeface="Lucida Sans"/>
                <a:sym typeface="Lucida Sans"/>
              </a:rPr>
              <a:t> will receive power… and </a:t>
            </a:r>
            <a:r>
              <a:rPr lang="en-US" sz="1800" b="0" i="0" u="sng" strike="noStrike" cap="none">
                <a:solidFill>
                  <a:srgbClr val="002060"/>
                </a:solidFill>
                <a:latin typeface="Lucida Sans"/>
                <a:ea typeface="Lucida Sans"/>
                <a:cs typeface="Lucida Sans"/>
                <a:sym typeface="Lucida Sans"/>
              </a:rPr>
              <a:t>you</a:t>
            </a:r>
            <a:r>
              <a:rPr lang="en-US" sz="1800" b="0" i="0" u="none" strike="noStrike" cap="none">
                <a:solidFill>
                  <a:srgbClr val="002060"/>
                </a:solidFill>
                <a:latin typeface="Lucida Sans"/>
                <a:ea typeface="Lucida Sans"/>
                <a:cs typeface="Lucida Sans"/>
                <a:sym typeface="Lucida Sans"/>
              </a:rPr>
              <a:t> will be my witnesses!” Acts 1:8</a:t>
            </a:r>
            <a:endParaRPr sz="1400" b="0" i="0" u="none" strike="noStrike" cap="none">
              <a:solidFill>
                <a:srgbClr val="000000"/>
              </a:solidFill>
              <a:latin typeface="Arial"/>
              <a:ea typeface="Arial"/>
              <a:cs typeface="Arial"/>
              <a:sym typeface="Arial"/>
            </a:endParaRPr>
          </a:p>
        </p:txBody>
      </p:sp>
      <p:sp>
        <p:nvSpPr>
          <p:cNvPr id="5" name="Google Shape;382;p36">
            <a:extLst>
              <a:ext uri="{FF2B5EF4-FFF2-40B4-BE49-F238E27FC236}">
                <a16:creationId xmlns:a16="http://schemas.microsoft.com/office/drawing/2014/main" id="{2B7A75FC-C3E0-543D-B6AB-0A71A13EB931}"/>
              </a:ext>
            </a:extLst>
          </p:cNvPr>
          <p:cNvSpPr txBox="1">
            <a:spLocks/>
          </p:cNvSpPr>
          <p:nvPr/>
        </p:nvSpPr>
        <p:spPr>
          <a:xfrm>
            <a:off x="0" y="277568"/>
            <a:ext cx="9144000" cy="58991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zh-TW" altLang="en-US" b="1" dirty="0">
                <a:solidFill>
                  <a:schemeClr val="bg1"/>
                </a:solidFill>
              </a:rPr>
              <a:t>增長憐憫的四種方法</a:t>
            </a:r>
            <a:endParaRPr lang="zh-TW" altLang="en-US"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39"/>
          <p:cNvSpPr txBox="1"/>
          <p:nvPr/>
        </p:nvSpPr>
        <p:spPr>
          <a:xfrm>
            <a:off x="0" y="1295400"/>
            <a:ext cx="9144000" cy="1143000"/>
          </a:xfrm>
          <a:prstGeom prst="rect">
            <a:avLst/>
          </a:prstGeom>
          <a:noFill/>
          <a:ln>
            <a:noFill/>
          </a:ln>
        </p:spPr>
        <p:txBody>
          <a:bodyPr spcFirstLastPara="1" wrap="square" lIns="91425" tIns="45700" rIns="91425" bIns="45700" anchor="ctr" anchorCtr="0">
            <a:noAutofit/>
          </a:bodyPr>
          <a:lstStyle/>
          <a:p>
            <a:pPr lvl="0" algn="ctr">
              <a:buClr>
                <a:srgbClr val="FF0000"/>
              </a:buClr>
              <a:buSzPts val="5400"/>
            </a:pPr>
            <a:r>
              <a:rPr lang="en-US" sz="5400" b="0" i="0" u="none" strike="noStrike" cap="none" dirty="0">
                <a:solidFill>
                  <a:srgbClr val="FF0000"/>
                </a:solidFill>
                <a:latin typeface="Calibri"/>
                <a:ea typeface="Calibri"/>
                <a:cs typeface="Calibri"/>
                <a:sym typeface="Calibri"/>
              </a:rPr>
              <a:t>4.</a:t>
            </a:r>
            <a:r>
              <a:rPr lang="zh-HK" altLang="zh-HK" sz="5400" dirty="0">
                <a:solidFill>
                  <a:srgbClr val="FF0000"/>
                </a:solidFill>
              </a:rPr>
              <a:t>棄絕冷漠</a:t>
            </a:r>
            <a:endParaRPr sz="1400" i="0" u="none" strike="noStrike" cap="none" dirty="0">
              <a:solidFill>
                <a:srgbClr val="FF0000"/>
              </a:solidFill>
              <a:latin typeface="Arial"/>
              <a:ea typeface="Arial"/>
              <a:cs typeface="Arial"/>
              <a:sym typeface="Arial"/>
            </a:endParaRPr>
          </a:p>
        </p:txBody>
      </p:sp>
      <p:sp>
        <p:nvSpPr>
          <p:cNvPr id="410" name="Google Shape;410;p39"/>
          <p:cNvSpPr txBox="1"/>
          <p:nvPr/>
        </p:nvSpPr>
        <p:spPr>
          <a:xfrm>
            <a:off x="857250" y="2634537"/>
            <a:ext cx="7429500" cy="1785064"/>
          </a:xfrm>
          <a:prstGeom prst="rect">
            <a:avLst/>
          </a:prstGeom>
          <a:noFill/>
          <a:ln>
            <a:noFill/>
          </a:ln>
        </p:spPr>
        <p:txBody>
          <a:bodyPr spcFirstLastPara="1" wrap="square" lIns="91425" tIns="45700" rIns="91425" bIns="45700" anchor="t" anchorCtr="0">
            <a:spAutoFit/>
          </a:bodyPr>
          <a:lstStyle/>
          <a:p>
            <a:pPr lvl="0" algn="ctr">
              <a:buClr>
                <a:schemeClr val="dk1"/>
              </a:buClr>
              <a:buSzPts val="2800"/>
            </a:pPr>
            <a:r>
              <a:rPr lang="zh-HK" altLang="zh-HK" sz="3200" b="1" dirty="0"/>
              <a:t>「要愛惜光陰，因為現今的世代邪惡。不要作糊塗人，要明白主的旨意。」</a:t>
            </a:r>
            <a:br>
              <a:rPr lang="en-US" sz="3200" b="0" i="0" u="none" strike="noStrike" cap="none" dirty="0">
                <a:solidFill>
                  <a:schemeClr val="dk1"/>
                </a:solidFill>
                <a:latin typeface="Lucida Sans"/>
                <a:ea typeface="Lucida Sans"/>
                <a:cs typeface="Lucida Sans"/>
                <a:sym typeface="Lucida Sans"/>
              </a:rPr>
            </a:br>
            <a:endParaRPr b="0" i="0" u="none" strike="noStrike" cap="none" dirty="0">
              <a:solidFill>
                <a:schemeClr val="dk1"/>
              </a:solidFill>
              <a:latin typeface="Lucida Sans"/>
              <a:ea typeface="Lucida Sans"/>
              <a:cs typeface="Lucida Sans"/>
              <a:sym typeface="Lucida Sans"/>
            </a:endParaRPr>
          </a:p>
          <a:p>
            <a:pPr lvl="0" algn="ctr">
              <a:buClr>
                <a:schemeClr val="dk1"/>
              </a:buClr>
              <a:buSzPts val="2800"/>
            </a:pPr>
            <a:r>
              <a:rPr lang="en-US" sz="3200" b="0" i="0" u="none" strike="noStrike" cap="none" dirty="0">
                <a:solidFill>
                  <a:schemeClr val="dk1"/>
                </a:solidFill>
                <a:latin typeface="Lucida Sans"/>
                <a:ea typeface="Lucida Sans"/>
                <a:cs typeface="Lucida Sans"/>
                <a:sym typeface="Lucida Sans"/>
              </a:rPr>
              <a:t>	</a:t>
            </a:r>
            <a:r>
              <a:rPr lang="zh-HK" altLang="zh-HK" sz="3200" dirty="0"/>
              <a:t>以弗所書 5:16-17 （現代中文譯本）</a:t>
            </a:r>
            <a:endParaRPr sz="1600" b="0" i="0" u="none" strike="noStrike" cap="none" dirty="0">
              <a:solidFill>
                <a:srgbClr val="000000"/>
              </a:solidFill>
              <a:latin typeface="Arial"/>
              <a:ea typeface="Arial"/>
              <a:cs typeface="Arial"/>
              <a:sym typeface="Arial"/>
            </a:endParaRPr>
          </a:p>
        </p:txBody>
      </p:sp>
      <p:sp>
        <p:nvSpPr>
          <p:cNvPr id="412" name="Google Shape;412;p39"/>
          <p:cNvSpPr txBox="1"/>
          <p:nvPr/>
        </p:nvSpPr>
        <p:spPr>
          <a:xfrm>
            <a:off x="2458373" y="5079530"/>
            <a:ext cx="6566133" cy="18466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strike="noStrike" cap="none">
                <a:solidFill>
                  <a:schemeClr val="dk1"/>
                </a:solidFill>
                <a:latin typeface="Lucida Sans"/>
                <a:ea typeface="Lucida Sans"/>
                <a:cs typeface="Lucida Sans"/>
                <a:sym typeface="Lucida Sans"/>
              </a:rPr>
              <a:t>FOUR WAYS TO GROW COMPASSION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0000"/>
              </a:buClr>
              <a:buSzPts val="1600"/>
              <a:buFont typeface="Arial"/>
              <a:buNone/>
            </a:pPr>
            <a:r>
              <a:rPr lang="en-US" sz="1600" b="0" i="0" u="none" strike="noStrike" cap="none">
                <a:solidFill>
                  <a:srgbClr val="FF0000"/>
                </a:solidFill>
                <a:latin typeface="Calibri"/>
                <a:ea typeface="Calibri"/>
                <a:cs typeface="Calibri"/>
                <a:sym typeface="Calibri"/>
              </a:rPr>
              <a:t>4. Renounce Indifference </a:t>
            </a:r>
            <a:r>
              <a:rPr lang="en-US" sz="1400" b="0" i="0" u="none" strike="noStrike" cap="none">
                <a:solidFill>
                  <a:srgbClr val="002060"/>
                </a:solidFill>
                <a:latin typeface="Lucida Sans"/>
                <a:ea typeface="Lucida Sans"/>
                <a:cs typeface="Lucida Sans"/>
                <a:sym typeface="Lucida Sans"/>
              </a:rPr>
              <a:t>“Make good use of every opportunity you have, because these are evil days. Don't be fools, then, but try to find out what the Lord wants you to do.” Ephesians 5:16-17 GNT</a:t>
            </a:r>
            <a:br>
              <a:rPr lang="en-US" sz="1400" b="0" i="0" u="sng" strike="noStrike" cap="none">
                <a:solidFill>
                  <a:srgbClr val="002060"/>
                </a:solidFill>
                <a:latin typeface="Lucida Sans"/>
                <a:ea typeface="Lucida Sans"/>
                <a:cs typeface="Lucida Sans"/>
                <a:sym typeface="Lucida Sans"/>
              </a:rPr>
            </a:br>
            <a:br>
              <a:rPr lang="en-US" sz="1400" b="0" i="0" u="sng" strike="noStrike" cap="none">
                <a:solidFill>
                  <a:srgbClr val="002060"/>
                </a:solidFill>
                <a:latin typeface="Lucida Sans"/>
                <a:ea typeface="Lucida Sans"/>
                <a:cs typeface="Lucida Sans"/>
                <a:sym typeface="Lucida Sans"/>
              </a:rPr>
            </a:br>
            <a:r>
              <a:rPr lang="en-US" sz="1100" b="0" i="0" u="none" strike="noStrike" cap="none">
                <a:solidFill>
                  <a:schemeClr val="dk1"/>
                </a:solidFill>
                <a:latin typeface="Calibri"/>
                <a:ea typeface="Calibri"/>
                <a:cs typeface="Calibri"/>
                <a:sym typeface="Calibri"/>
              </a:rPr>
              <a:t>GNT is Good News Translation</a:t>
            </a:r>
            <a:r>
              <a:rPr lang="en-US" sz="1100" b="0" i="0" u="none" strike="noStrike" cap="none" baseline="30000">
                <a:solidFill>
                  <a:schemeClr val="dk1"/>
                </a:solidFill>
                <a:latin typeface="Calibri"/>
                <a:ea typeface="Calibri"/>
                <a:cs typeface="Calibri"/>
                <a:sym typeface="Calibri"/>
              </a:rPr>
              <a:t>®</a:t>
            </a:r>
            <a:r>
              <a:rPr lang="en-US" sz="1100" b="0" i="0" u="none" strike="noStrike" cap="none">
                <a:solidFill>
                  <a:schemeClr val="dk1"/>
                </a:solidFill>
                <a:latin typeface="Calibri"/>
                <a:ea typeface="Calibri"/>
                <a:cs typeface="Calibri"/>
                <a:sym typeface="Calibri"/>
              </a:rPr>
              <a:t> (Today’s English Version, Second Edition) © 1992 American Bible Society. </a:t>
            </a:r>
            <a:br>
              <a:rPr lang="en-US" sz="1100" b="0" i="0" u="none" strike="noStrike" cap="none">
                <a:solidFill>
                  <a:schemeClr val="dk1"/>
                </a:solidFill>
                <a:latin typeface="Calibri"/>
                <a:ea typeface="Calibri"/>
                <a:cs typeface="Calibri"/>
                <a:sym typeface="Calibri"/>
              </a:rPr>
            </a:br>
            <a:r>
              <a:rPr lang="en-US" sz="1100" b="0" i="0" u="none" strike="noStrike" cap="none">
                <a:solidFill>
                  <a:schemeClr val="dk1"/>
                </a:solidFill>
                <a:latin typeface="Calibri"/>
                <a:ea typeface="Calibri"/>
                <a:cs typeface="Calibri"/>
                <a:sym typeface="Calibri"/>
              </a:rPr>
              <a:t>All rights reserved. Citation per 17 U.S. Code § 107.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2060"/>
              </a:solidFill>
              <a:latin typeface="Lucida Sans"/>
              <a:ea typeface="Lucida Sans"/>
              <a:cs typeface="Lucida Sans"/>
              <a:sym typeface="Lucida Sans"/>
            </a:endParaRPr>
          </a:p>
        </p:txBody>
      </p:sp>
      <p:sp>
        <p:nvSpPr>
          <p:cNvPr id="3" name="Google Shape;382;p36">
            <a:extLst>
              <a:ext uri="{FF2B5EF4-FFF2-40B4-BE49-F238E27FC236}">
                <a16:creationId xmlns:a16="http://schemas.microsoft.com/office/drawing/2014/main" id="{1DF0AD9C-E8E7-D98D-78B4-3ECD4F0C41AE}"/>
              </a:ext>
            </a:extLst>
          </p:cNvPr>
          <p:cNvSpPr txBox="1">
            <a:spLocks/>
          </p:cNvSpPr>
          <p:nvPr/>
        </p:nvSpPr>
        <p:spPr>
          <a:xfrm>
            <a:off x="0" y="277568"/>
            <a:ext cx="9144000" cy="58991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zh-TW" altLang="en-US" b="1" dirty="0">
                <a:solidFill>
                  <a:schemeClr val="bg1"/>
                </a:solidFill>
              </a:rPr>
              <a:t>增長憐憫的四種方法</a:t>
            </a:r>
            <a:endParaRPr lang="zh-TW" altLang="en-US"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40"/>
          <p:cNvSpPr txBox="1">
            <a:spLocks noGrp="1"/>
          </p:cNvSpPr>
          <p:nvPr>
            <p:ph type="title"/>
          </p:nvPr>
        </p:nvSpPr>
        <p:spPr>
          <a:xfrm>
            <a:off x="0" y="277813"/>
            <a:ext cx="9144000" cy="1143000"/>
          </a:xfrm>
          <a:prstGeom prst="rect">
            <a:avLst/>
          </a:prstGeom>
          <a:noFill/>
          <a:ln>
            <a:noFill/>
          </a:ln>
        </p:spPr>
        <p:txBody>
          <a:bodyPr spcFirstLastPara="1" wrap="square" lIns="91425" tIns="45700" rIns="91425" bIns="45700" anchor="t" anchorCtr="0">
            <a:noAutofit/>
          </a:bodyPr>
          <a:lstStyle/>
          <a:p>
            <a:pPr algn="ctr"/>
            <a:r>
              <a:rPr lang="zh-HK" altLang="zh-HK" sz="4400" b="1" dirty="0">
                <a:solidFill>
                  <a:schemeClr val="bg1"/>
                </a:solidFill>
              </a:rPr>
              <a:t>什麼是憐憫？</a:t>
            </a:r>
            <a:endParaRPr lang="en-US" altLang="zh-HK" sz="4400" b="1" dirty="0">
              <a:solidFill>
                <a:schemeClr val="bg1"/>
              </a:solidFill>
            </a:endParaRPr>
          </a:p>
        </p:txBody>
      </p:sp>
      <p:sp>
        <p:nvSpPr>
          <p:cNvPr id="419" name="Google Shape;419;p40"/>
          <p:cNvSpPr txBox="1"/>
          <p:nvPr/>
        </p:nvSpPr>
        <p:spPr>
          <a:xfrm>
            <a:off x="0" y="4254067"/>
            <a:ext cx="9144000" cy="4195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WHAT IS COMPASSION?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1"/>
          <p:cNvSpPr txBox="1"/>
          <p:nvPr/>
        </p:nvSpPr>
        <p:spPr>
          <a:xfrm>
            <a:off x="0" y="2122054"/>
            <a:ext cx="9144000" cy="1143000"/>
          </a:xfrm>
          <a:prstGeom prst="rect">
            <a:avLst/>
          </a:prstGeom>
          <a:noFill/>
          <a:ln>
            <a:noFill/>
          </a:ln>
        </p:spPr>
        <p:txBody>
          <a:bodyPr spcFirstLastPara="1" wrap="square" lIns="91425" tIns="45700" rIns="91425" bIns="45700" anchor="ctr" anchorCtr="0">
            <a:noAutofit/>
          </a:bodyPr>
          <a:lstStyle/>
          <a:p>
            <a:pPr algn="ctr"/>
            <a:r>
              <a:rPr lang="zh-HK" altLang="zh-HK" sz="4400" b="1" dirty="0"/>
              <a:t>憐憫、憐憫之心與關懷付諸行動</a:t>
            </a:r>
            <a:endParaRPr lang="zh-HK" altLang="zh-HK" sz="4400" dirty="0"/>
          </a:p>
        </p:txBody>
      </p:sp>
      <p:sp>
        <p:nvSpPr>
          <p:cNvPr id="427" name="Google Shape;427;p41"/>
          <p:cNvSpPr txBox="1"/>
          <p:nvPr/>
        </p:nvSpPr>
        <p:spPr>
          <a:xfrm>
            <a:off x="0" y="4254067"/>
            <a:ext cx="9144000" cy="41953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WHAT IS COMPASSION?</a:t>
            </a:r>
            <a:endParaRPr sz="1400" b="0" i="0" u="none" strike="noStrike" cap="none">
              <a:solidFill>
                <a:srgbClr val="000000"/>
              </a:solidFill>
              <a:latin typeface="Arial"/>
              <a:ea typeface="Arial"/>
              <a:cs typeface="Arial"/>
              <a:sym typeface="Arial"/>
            </a:endParaRPr>
          </a:p>
        </p:txBody>
      </p:sp>
      <p:sp>
        <p:nvSpPr>
          <p:cNvPr id="428" name="Google Shape;428;p41"/>
          <p:cNvSpPr/>
          <p:nvPr/>
        </p:nvSpPr>
        <p:spPr>
          <a:xfrm>
            <a:off x="2553854" y="5662613"/>
            <a:ext cx="659014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Mercy, Pity and Concern IN ACTION</a:t>
            </a:r>
            <a:endParaRPr sz="1400" b="0" i="0" u="none" strike="noStrike" cap="none">
              <a:solidFill>
                <a:srgbClr val="000000"/>
              </a:solidFill>
              <a:latin typeface="Arial"/>
              <a:ea typeface="Arial"/>
              <a:cs typeface="Arial"/>
              <a:sym typeface="Arial"/>
            </a:endParaRPr>
          </a:p>
        </p:txBody>
      </p:sp>
      <p:sp>
        <p:nvSpPr>
          <p:cNvPr id="2" name="Google Shape;418;p40">
            <a:extLst>
              <a:ext uri="{FF2B5EF4-FFF2-40B4-BE49-F238E27FC236}">
                <a16:creationId xmlns:a16="http://schemas.microsoft.com/office/drawing/2014/main" id="{5852E30B-ED39-DF8A-F931-877945F2D22E}"/>
              </a:ext>
            </a:extLst>
          </p:cNvPr>
          <p:cNvSpPr txBox="1">
            <a:spLocks/>
          </p:cNvSpPr>
          <p:nvPr/>
        </p:nvSpPr>
        <p:spPr>
          <a:xfrm>
            <a:off x="0" y="277813"/>
            <a:ext cx="9144000" cy="11430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400" b="1">
                <a:solidFill>
                  <a:schemeClr val="bg1"/>
                </a:solidFill>
              </a:rPr>
              <a:t>什麼是憐憫？</a:t>
            </a:r>
            <a:endParaRPr lang="en-US" altLang="zh-HK" sz="4400"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2"/>
          <p:cNvSpPr txBox="1"/>
          <p:nvPr/>
        </p:nvSpPr>
        <p:spPr>
          <a:xfrm>
            <a:off x="0" y="1653309"/>
            <a:ext cx="9144000" cy="2156691"/>
          </a:xfrm>
          <a:prstGeom prst="rect">
            <a:avLst/>
          </a:prstGeom>
          <a:noFill/>
          <a:ln>
            <a:noFill/>
          </a:ln>
        </p:spPr>
        <p:txBody>
          <a:bodyPr spcFirstLastPara="1" wrap="square" lIns="91425" tIns="45700" rIns="91425" bIns="45700" anchor="ctr" anchorCtr="0">
            <a:noAutofit/>
          </a:bodyPr>
          <a:lstStyle/>
          <a:p>
            <a:pPr algn="ctr"/>
            <a:r>
              <a:rPr lang="zh-HK" altLang="zh-HK" sz="5400" b="1" dirty="0"/>
              <a:t>我們如何表現耶穌的憐憫？</a:t>
            </a:r>
            <a:endParaRPr lang="en-US" altLang="zh-HK" sz="5400" b="1" dirty="0"/>
          </a:p>
        </p:txBody>
      </p:sp>
      <p:sp>
        <p:nvSpPr>
          <p:cNvPr id="435" name="Google Shape;435;p42"/>
          <p:cNvSpPr txBox="1"/>
          <p:nvPr/>
        </p:nvSpPr>
        <p:spPr>
          <a:xfrm>
            <a:off x="0" y="277813"/>
            <a:ext cx="91440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4400"/>
              <a:buFont typeface="Calibri"/>
              <a:buNone/>
            </a:pPr>
            <a:r>
              <a:rPr lang="en-US" sz="4400" b="1" i="0" u="none" strike="noStrike" cap="none">
                <a:solidFill>
                  <a:schemeClr val="lt1"/>
                </a:solidFill>
                <a:latin typeface="Calibri"/>
                <a:ea typeface="Calibri"/>
                <a:cs typeface="Calibri"/>
                <a:sym typeface="Calibri"/>
              </a:rPr>
              <a:t>WHAT IS COMPASSION?</a:t>
            </a:r>
            <a:endParaRPr sz="1400" b="0" i="0" u="none" strike="noStrike" cap="none">
              <a:solidFill>
                <a:srgbClr val="000000"/>
              </a:solidFill>
              <a:latin typeface="Arial"/>
              <a:ea typeface="Arial"/>
              <a:cs typeface="Arial"/>
              <a:sym typeface="Arial"/>
            </a:endParaRPr>
          </a:p>
        </p:txBody>
      </p:sp>
      <p:sp>
        <p:nvSpPr>
          <p:cNvPr id="436" name="Google Shape;436;p42"/>
          <p:cNvSpPr txBox="1"/>
          <p:nvPr/>
        </p:nvSpPr>
        <p:spPr>
          <a:xfrm>
            <a:off x="2456873" y="5481782"/>
            <a:ext cx="6687127" cy="74352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How can we show the </a:t>
            </a:r>
            <a:br>
              <a:rPr lang="en-US" sz="2800" b="1" i="0" u="none" strike="noStrike" cap="none">
                <a:solidFill>
                  <a:schemeClr val="dk1"/>
                </a:solidFill>
                <a:latin typeface="Calibri"/>
                <a:ea typeface="Calibri"/>
                <a:cs typeface="Calibri"/>
                <a:sym typeface="Calibri"/>
              </a:rPr>
            </a:br>
            <a:r>
              <a:rPr lang="en-US" sz="2800" b="1" i="0" u="none" strike="noStrike" cap="none">
                <a:solidFill>
                  <a:schemeClr val="dk1"/>
                </a:solidFill>
                <a:latin typeface="Calibri"/>
                <a:ea typeface="Calibri"/>
                <a:cs typeface="Calibri"/>
                <a:sym typeface="Calibri"/>
              </a:rPr>
              <a:t>compassion of Jesus?</a:t>
            </a:r>
            <a:endParaRPr sz="1400" b="0" i="0" u="none" strike="noStrike" cap="none">
              <a:solidFill>
                <a:srgbClr val="000000"/>
              </a:solidFill>
              <a:latin typeface="Arial"/>
              <a:ea typeface="Arial"/>
              <a:cs typeface="Arial"/>
              <a:sym typeface="Arial"/>
            </a:endParaRPr>
          </a:p>
        </p:txBody>
      </p:sp>
      <p:sp>
        <p:nvSpPr>
          <p:cNvPr id="437" name="Google Shape;437;p42"/>
          <p:cNvSpPr txBox="1"/>
          <p:nvPr/>
        </p:nvSpPr>
        <p:spPr>
          <a:xfrm>
            <a:off x="0" y="4254067"/>
            <a:ext cx="9144000" cy="42876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WHAT IS COMPASSION?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5" name="Google Shape;445;p43"/>
          <p:cNvSpPr txBox="1"/>
          <p:nvPr/>
        </p:nvSpPr>
        <p:spPr>
          <a:xfrm>
            <a:off x="-197312" y="2595671"/>
            <a:ext cx="6450330"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1"/>
              </a:solidFill>
              <a:latin typeface="Lucida Sans"/>
              <a:ea typeface="Lucida Sans"/>
              <a:cs typeface="Lucida Sans"/>
              <a:sym typeface="Lucida Sans"/>
            </a:endParaRPr>
          </a:p>
        </p:txBody>
      </p:sp>
      <p:sp>
        <p:nvSpPr>
          <p:cNvPr id="446" name="Google Shape;446;p43"/>
          <p:cNvSpPr txBox="1"/>
          <p:nvPr/>
        </p:nvSpPr>
        <p:spPr>
          <a:xfrm>
            <a:off x="2601191" y="4919384"/>
            <a:ext cx="6436590" cy="156966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SEE what Jesus sees.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endParaRPr sz="1600" b="1" i="0" u="none" strike="noStrike" cap="none">
              <a:solidFill>
                <a:srgbClr val="C00000"/>
              </a:solidFill>
              <a:latin typeface="Lucida Sans"/>
              <a:ea typeface="Lucida Sans"/>
              <a:cs typeface="Lucida Sans"/>
              <a:sym typeface="Lucida Sans"/>
            </a:endParaRPr>
          </a:p>
          <a:p>
            <a:pPr marL="0" marR="0" lvl="0" indent="0" algn="l" rtl="0">
              <a:lnSpc>
                <a:spcPct val="100000"/>
              </a:lnSpc>
              <a:spcBef>
                <a:spcPts val="0"/>
              </a:spcBef>
              <a:spcAft>
                <a:spcPts val="0"/>
              </a:spcAft>
              <a:buClr>
                <a:schemeClr val="dk1"/>
              </a:buClr>
              <a:buSzPts val="1600"/>
              <a:buFont typeface="Arial"/>
              <a:buNone/>
            </a:pPr>
            <a:endParaRPr sz="1600" b="1" i="0" u="none" strike="noStrike" cap="none">
              <a:solidFill>
                <a:srgbClr val="C00000"/>
              </a:solidFill>
              <a:latin typeface="Lucida Sans"/>
              <a:ea typeface="Lucida Sans"/>
              <a:cs typeface="Lucida Sans"/>
              <a:sym typeface="Lucida Sans"/>
            </a:endParaRPr>
          </a:p>
          <a:p>
            <a:pPr marL="0" marR="0" lvl="0" indent="0" algn="l" rtl="0">
              <a:lnSpc>
                <a:spcPct val="100000"/>
              </a:lnSpc>
              <a:spcBef>
                <a:spcPts val="0"/>
              </a:spcBef>
              <a:spcAft>
                <a:spcPts val="0"/>
              </a:spcAft>
              <a:buClr>
                <a:srgbClr val="C00000"/>
              </a:buClr>
              <a:buSzPts val="1600"/>
              <a:buFont typeface="Arial"/>
              <a:buNone/>
            </a:pPr>
            <a:r>
              <a:rPr lang="en-US" sz="1600" b="1" i="0" u="none" strike="noStrike" cap="none">
                <a:solidFill>
                  <a:srgbClr val="C00000"/>
                </a:solidFill>
                <a:latin typeface="Lucida Sans"/>
                <a:ea typeface="Lucida Sans"/>
                <a:cs typeface="Lucida Sans"/>
                <a:sym typeface="Lucida Sans"/>
              </a:rPr>
              <a:t>But when He saw the multitudes, He was moved with compassion for them, because they were weary and scattered, like sheep having no shepherd. Matthew 9:36</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BB4968A5-1224-89EB-387E-B569D272BB7A}"/>
              </a:ext>
            </a:extLst>
          </p:cNvPr>
          <p:cNvSpPr txBox="1"/>
          <p:nvPr/>
        </p:nvSpPr>
        <p:spPr>
          <a:xfrm>
            <a:off x="1217630" y="771650"/>
            <a:ext cx="6708740" cy="2062103"/>
          </a:xfrm>
          <a:prstGeom prst="rect">
            <a:avLst/>
          </a:prstGeom>
          <a:noFill/>
        </p:spPr>
        <p:txBody>
          <a:bodyPr wrap="square">
            <a:spAutoFit/>
          </a:bodyPr>
          <a:lstStyle/>
          <a:p>
            <a:pPr marL="342900" indent="-342900" algn="l">
              <a:buAutoNum type="arabicPeriod"/>
            </a:pPr>
            <a:r>
              <a:rPr lang="zh-HK" altLang="zh-HK" sz="3200" b="1" i="0" dirty="0">
                <a:solidFill>
                  <a:srgbClr val="000000"/>
                </a:solidFill>
                <a:effectLst/>
              </a:rPr>
              <a:t>我們必須看見耶穌所看見的。</a:t>
            </a:r>
            <a:endParaRPr lang="en-US" altLang="zh-HK" sz="3200" b="1" i="0" dirty="0">
              <a:solidFill>
                <a:srgbClr val="000000"/>
              </a:solidFill>
              <a:effectLst/>
            </a:endParaRPr>
          </a:p>
          <a:p>
            <a:r>
              <a:rPr lang="zh-HK" altLang="zh-HK" sz="3200" b="1" dirty="0">
                <a:solidFill>
                  <a:srgbClr val="E41D08"/>
                </a:solidFill>
              </a:rPr>
              <a:t>「祂看見許多的人，就憐憫他們，因為他們困苦流離，如同沒有牧人的羊。」</a:t>
            </a:r>
            <a:r>
              <a:rPr lang="zh-HK" altLang="zh-HK" sz="3200" dirty="0">
                <a:solidFill>
                  <a:srgbClr val="E41D08"/>
                </a:solidFill>
              </a:rPr>
              <a:t> 馬太福音 9:36</a:t>
            </a:r>
            <a:endParaRPr lang="en-US" altLang="zh-HK" sz="3200" dirty="0">
              <a:solidFill>
                <a:srgbClr val="E41D08"/>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6" name="Google Shape;456;p44"/>
          <p:cNvSpPr txBox="1"/>
          <p:nvPr/>
        </p:nvSpPr>
        <p:spPr>
          <a:xfrm>
            <a:off x="2601191" y="5062479"/>
            <a:ext cx="6436590" cy="156966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SEE what Jesus sees.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DO what Jesus does.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00000"/>
              </a:buClr>
              <a:buSzPts val="1600"/>
              <a:buFont typeface="Arial"/>
              <a:buNone/>
            </a:pPr>
            <a:r>
              <a:rPr lang="en-US" sz="1600" b="1" i="0" u="none" strike="noStrike" cap="none">
                <a:solidFill>
                  <a:srgbClr val="C00000"/>
                </a:solidFill>
                <a:latin typeface="Lucida Sans"/>
                <a:ea typeface="Lucida Sans"/>
                <a:cs typeface="Lucida Sans"/>
                <a:sym typeface="Lucida Sans"/>
              </a:rPr>
              <a:t>Then Jesus went about all the cities and villages, teaching in their synagogues, preaching the gospel of the kingdom, and healing every sickness and every disease among the people.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00000"/>
              </a:buClr>
              <a:buSzPts val="1600"/>
              <a:buFont typeface="Arial"/>
              <a:buNone/>
            </a:pPr>
            <a:r>
              <a:rPr lang="en-US" sz="1600" b="1" i="0" u="none" strike="noStrike" cap="none">
                <a:solidFill>
                  <a:srgbClr val="C00000"/>
                </a:solidFill>
                <a:latin typeface="Lucida Sans"/>
                <a:ea typeface="Lucida Sans"/>
                <a:cs typeface="Lucida Sans"/>
                <a:sym typeface="Lucida Sans"/>
              </a:rPr>
              <a:t>Matthew 9:35</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E3D7BA53-9F72-8F6E-29CD-3C7E76B4727A}"/>
              </a:ext>
            </a:extLst>
          </p:cNvPr>
          <p:cNvSpPr txBox="1"/>
          <p:nvPr/>
        </p:nvSpPr>
        <p:spPr>
          <a:xfrm>
            <a:off x="1217630" y="771650"/>
            <a:ext cx="6708740" cy="2554545"/>
          </a:xfrm>
          <a:prstGeom prst="rect">
            <a:avLst/>
          </a:prstGeom>
          <a:noFill/>
        </p:spPr>
        <p:txBody>
          <a:bodyPr wrap="square">
            <a:spAutoFit/>
          </a:bodyPr>
          <a:lstStyle/>
          <a:p>
            <a:pPr marL="342900" indent="-342900" algn="l">
              <a:buAutoNum type="arabicPeriod"/>
            </a:pPr>
            <a:r>
              <a:rPr lang="zh-HK" altLang="zh-HK" sz="3200" b="1" i="0" dirty="0">
                <a:solidFill>
                  <a:srgbClr val="000000"/>
                </a:solidFill>
                <a:effectLst/>
              </a:rPr>
              <a:t>我們必須看見耶穌所看見的。</a:t>
            </a:r>
            <a:endParaRPr lang="en-US" altLang="zh-HK" sz="3200" b="1" i="0" dirty="0">
              <a:solidFill>
                <a:srgbClr val="000000"/>
              </a:solidFill>
              <a:effectLst/>
            </a:endParaRPr>
          </a:p>
          <a:p>
            <a:pPr algn="l"/>
            <a:r>
              <a:rPr lang="zh-HK" altLang="zh-HK" sz="3200" b="1" i="0" dirty="0">
                <a:solidFill>
                  <a:srgbClr val="000000"/>
                </a:solidFill>
                <a:effectLst/>
              </a:rPr>
              <a:t>2. 我們必須行耶穌所行的。</a:t>
            </a:r>
            <a:r>
              <a:rPr lang="zh-HK" altLang="zh-HK" sz="3200" b="0" i="0" dirty="0">
                <a:solidFill>
                  <a:srgbClr val="000000"/>
                </a:solidFill>
                <a:effectLst/>
              </a:rPr>
              <a:t> </a:t>
            </a:r>
            <a:endParaRPr lang="en-US" altLang="zh-HK" sz="3200" b="0" i="0" dirty="0">
              <a:solidFill>
                <a:srgbClr val="000000"/>
              </a:solidFill>
              <a:effectLst/>
            </a:endParaRPr>
          </a:p>
          <a:p>
            <a:r>
              <a:rPr lang="zh-HK" altLang="zh-HK" sz="3200" b="1" dirty="0">
                <a:solidFill>
                  <a:srgbClr val="E41D08"/>
                </a:solidFill>
              </a:rPr>
              <a:t>「耶穌走遍各城各鄉，在會堂裡教訓人，宣講天國的福音，醫治各樣的病症。」</a:t>
            </a:r>
            <a:r>
              <a:rPr lang="zh-HK" altLang="zh-HK" sz="3200" dirty="0">
                <a:solidFill>
                  <a:srgbClr val="E41D08"/>
                </a:solidFill>
              </a:rPr>
              <a:t> 馬太福音 9:35</a:t>
            </a:r>
            <a:endParaRPr lang="en-US" altLang="zh-HK" sz="3200" dirty="0">
              <a:solidFill>
                <a:srgbClr val="E41D08"/>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7" name="Google Shape;467;p45"/>
          <p:cNvSpPr txBox="1"/>
          <p:nvPr/>
        </p:nvSpPr>
        <p:spPr>
          <a:xfrm>
            <a:off x="2601191" y="4850043"/>
            <a:ext cx="6436590" cy="132343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SEE what Jesus sees.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DO what Jesus does.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feel what Jesus feels.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00000"/>
              </a:buClr>
              <a:buSzPts val="1600"/>
              <a:buFont typeface="Arial"/>
              <a:buNone/>
            </a:pPr>
            <a:r>
              <a:rPr lang="en-US" sz="1600" b="1" i="0" u="none" strike="noStrike" cap="none">
                <a:solidFill>
                  <a:srgbClr val="C00000"/>
                </a:solidFill>
                <a:latin typeface="Lucida Sans"/>
                <a:ea typeface="Lucida Sans"/>
                <a:cs typeface="Lucida Sans"/>
                <a:sym typeface="Lucida Sans"/>
              </a:rPr>
              <a:t>“But when He saw the multitudes, He was moved with compassion for them” Matthew 9:36</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7FF9E6C7-14B9-5161-A1E9-28EBF53B83C4}"/>
              </a:ext>
            </a:extLst>
          </p:cNvPr>
          <p:cNvSpPr txBox="1"/>
          <p:nvPr/>
        </p:nvSpPr>
        <p:spPr>
          <a:xfrm>
            <a:off x="1217630" y="771650"/>
            <a:ext cx="6708740" cy="2554545"/>
          </a:xfrm>
          <a:prstGeom prst="rect">
            <a:avLst/>
          </a:prstGeom>
          <a:noFill/>
        </p:spPr>
        <p:txBody>
          <a:bodyPr wrap="square">
            <a:spAutoFit/>
          </a:bodyPr>
          <a:lstStyle/>
          <a:p>
            <a:pPr marL="342900" indent="-342900" algn="l">
              <a:buAutoNum type="arabicPeriod"/>
            </a:pPr>
            <a:r>
              <a:rPr lang="zh-HK" altLang="zh-HK" sz="3200" b="1" i="0" dirty="0">
                <a:solidFill>
                  <a:srgbClr val="000000"/>
                </a:solidFill>
                <a:effectLst/>
              </a:rPr>
              <a:t>我們必須看見耶穌所看見的。</a:t>
            </a:r>
            <a:endParaRPr lang="en-US" altLang="zh-HK" sz="3200" b="1" i="0" dirty="0">
              <a:solidFill>
                <a:srgbClr val="000000"/>
              </a:solidFill>
              <a:effectLst/>
            </a:endParaRPr>
          </a:p>
          <a:p>
            <a:pPr algn="l"/>
            <a:r>
              <a:rPr lang="zh-HK" altLang="zh-HK" sz="3200" b="1" i="0" dirty="0">
                <a:solidFill>
                  <a:srgbClr val="000000"/>
                </a:solidFill>
                <a:effectLst/>
              </a:rPr>
              <a:t>2. 我們必須行耶穌所行的。</a:t>
            </a:r>
            <a:r>
              <a:rPr lang="zh-HK" altLang="zh-HK" sz="3200" b="0" i="0" dirty="0">
                <a:solidFill>
                  <a:srgbClr val="000000"/>
                </a:solidFill>
                <a:effectLst/>
              </a:rPr>
              <a:t> </a:t>
            </a:r>
            <a:endParaRPr lang="en-US" altLang="zh-HK" sz="3200" b="0" i="0" dirty="0">
              <a:solidFill>
                <a:srgbClr val="000000"/>
              </a:solidFill>
              <a:effectLst/>
            </a:endParaRPr>
          </a:p>
          <a:p>
            <a:pPr algn="l"/>
            <a:r>
              <a:rPr lang="zh-HK" altLang="zh-HK" sz="3200" b="1" i="0" dirty="0">
                <a:solidFill>
                  <a:srgbClr val="000000"/>
                </a:solidFill>
                <a:effectLst/>
              </a:rPr>
              <a:t>3. 我們必須感受耶穌所感受的。</a:t>
            </a:r>
            <a:endParaRPr lang="en-US" altLang="zh-HK" sz="3200" b="1" i="0" dirty="0">
              <a:solidFill>
                <a:srgbClr val="000000"/>
              </a:solidFill>
              <a:effectLst/>
            </a:endParaRPr>
          </a:p>
          <a:p>
            <a:r>
              <a:rPr lang="zh-HK" altLang="zh-HK" sz="3200" b="1" dirty="0">
                <a:solidFill>
                  <a:srgbClr val="E41D08"/>
                </a:solidFill>
              </a:rPr>
              <a:t>「祂看見許多的人，就憐憫他們。」 </a:t>
            </a:r>
            <a:r>
              <a:rPr lang="zh-HK" altLang="zh-HK" sz="3200" dirty="0">
                <a:solidFill>
                  <a:srgbClr val="E41D08"/>
                </a:solidFill>
              </a:rPr>
              <a:t>馬太福音 9:36</a:t>
            </a:r>
            <a:endParaRPr lang="en-US" altLang="zh-HK" sz="3200" dirty="0">
              <a:solidFill>
                <a:srgbClr val="E41D08"/>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9" name="Google Shape;479;p46"/>
          <p:cNvSpPr txBox="1"/>
          <p:nvPr/>
        </p:nvSpPr>
        <p:spPr>
          <a:xfrm>
            <a:off x="2601191" y="4850043"/>
            <a:ext cx="6436590" cy="181588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SEE what Jesus sees.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DO what Jesus does.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feel what Jesus feels.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600"/>
              <a:buFont typeface="Arial"/>
              <a:buAutoNum type="arabicPeriod"/>
            </a:pPr>
            <a:r>
              <a:rPr lang="en-US" sz="1600" b="1" i="0" u="none" strike="noStrike" cap="none">
                <a:solidFill>
                  <a:schemeClr val="dk1"/>
                </a:solidFill>
                <a:latin typeface="Lucida Sans"/>
                <a:ea typeface="Lucida Sans"/>
                <a:cs typeface="Lucida Sans"/>
                <a:sym typeface="Lucida Sans"/>
              </a:rPr>
              <a:t>We must pray what Jesus prays.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C00000"/>
              </a:buClr>
              <a:buSzPts val="1600"/>
              <a:buFont typeface="Arial"/>
              <a:buNone/>
            </a:pPr>
            <a:r>
              <a:rPr lang="en-US" sz="1600" b="1" i="0" u="none" strike="noStrike" cap="none">
                <a:solidFill>
                  <a:srgbClr val="C00000"/>
                </a:solidFill>
                <a:latin typeface="Lucida Sans"/>
                <a:ea typeface="Lucida Sans"/>
                <a:cs typeface="Lucida Sans"/>
                <a:sym typeface="Lucida Sans"/>
              </a:rPr>
              <a:t>“The harvest truly is plentiful, but the laborers </a:t>
            </a:r>
            <a:r>
              <a:rPr lang="en-US" sz="1600" b="1" i="1" u="none" strike="noStrike" cap="none">
                <a:solidFill>
                  <a:srgbClr val="C00000"/>
                </a:solidFill>
                <a:latin typeface="Lucida Sans"/>
                <a:ea typeface="Lucida Sans"/>
                <a:cs typeface="Lucida Sans"/>
                <a:sym typeface="Lucida Sans"/>
              </a:rPr>
              <a:t>are</a:t>
            </a:r>
            <a:r>
              <a:rPr lang="en-US" sz="1600" b="1" i="0" u="none" strike="noStrike" cap="none">
                <a:solidFill>
                  <a:srgbClr val="C00000"/>
                </a:solidFill>
                <a:latin typeface="Lucida Sans"/>
                <a:ea typeface="Lucida Sans"/>
                <a:cs typeface="Lucida Sans"/>
                <a:sym typeface="Lucida Sans"/>
              </a:rPr>
              <a:t> few. Therefore pray the Lord of the harvest to send out laborers into His harvest.” Matthew 9:37-38</a:t>
            </a:r>
            <a:endParaRPr sz="1600" b="1" i="0" u="none" strike="noStrike" cap="none">
              <a:solidFill>
                <a:schemeClr val="dk1"/>
              </a:solidFill>
              <a:latin typeface="Lucida Sans"/>
              <a:ea typeface="Lucida Sans"/>
              <a:cs typeface="Lucida Sans"/>
              <a:sym typeface="Lucida Sans"/>
            </a:endParaRPr>
          </a:p>
        </p:txBody>
      </p:sp>
      <p:sp>
        <p:nvSpPr>
          <p:cNvPr id="3" name="TextBox 2">
            <a:extLst>
              <a:ext uri="{FF2B5EF4-FFF2-40B4-BE49-F238E27FC236}">
                <a16:creationId xmlns:a16="http://schemas.microsoft.com/office/drawing/2014/main" id="{1230AF40-7542-7B13-D084-923ACD367344}"/>
              </a:ext>
            </a:extLst>
          </p:cNvPr>
          <p:cNvSpPr txBox="1"/>
          <p:nvPr/>
        </p:nvSpPr>
        <p:spPr>
          <a:xfrm>
            <a:off x="1217630" y="771650"/>
            <a:ext cx="6708740" cy="3539430"/>
          </a:xfrm>
          <a:prstGeom prst="rect">
            <a:avLst/>
          </a:prstGeom>
          <a:noFill/>
        </p:spPr>
        <p:txBody>
          <a:bodyPr wrap="square">
            <a:spAutoFit/>
          </a:bodyPr>
          <a:lstStyle/>
          <a:p>
            <a:pPr marL="342900" indent="-342900" algn="l">
              <a:buAutoNum type="arabicPeriod"/>
            </a:pPr>
            <a:r>
              <a:rPr lang="zh-HK" altLang="zh-HK" sz="3200" b="1" i="0" dirty="0">
                <a:solidFill>
                  <a:srgbClr val="000000"/>
                </a:solidFill>
                <a:effectLst/>
              </a:rPr>
              <a:t>我們必須看見耶穌所看見的。</a:t>
            </a:r>
            <a:endParaRPr lang="en-US" altLang="zh-HK" sz="3200" b="1" i="0" dirty="0">
              <a:solidFill>
                <a:srgbClr val="000000"/>
              </a:solidFill>
              <a:effectLst/>
            </a:endParaRPr>
          </a:p>
          <a:p>
            <a:pPr algn="l"/>
            <a:r>
              <a:rPr lang="zh-HK" altLang="zh-HK" sz="3200" b="1" i="0" dirty="0">
                <a:solidFill>
                  <a:srgbClr val="000000"/>
                </a:solidFill>
                <a:effectLst/>
              </a:rPr>
              <a:t>2. 我們必須行耶穌所行的。</a:t>
            </a:r>
            <a:r>
              <a:rPr lang="zh-HK" altLang="zh-HK" sz="3200" b="0" i="0" dirty="0">
                <a:solidFill>
                  <a:srgbClr val="000000"/>
                </a:solidFill>
                <a:effectLst/>
              </a:rPr>
              <a:t> </a:t>
            </a:r>
            <a:endParaRPr lang="en-US" altLang="zh-HK" sz="3200" b="0" i="0" dirty="0">
              <a:solidFill>
                <a:srgbClr val="000000"/>
              </a:solidFill>
              <a:effectLst/>
            </a:endParaRPr>
          </a:p>
          <a:p>
            <a:pPr algn="l"/>
            <a:r>
              <a:rPr lang="zh-HK" altLang="zh-HK" sz="3200" b="1" i="0" dirty="0">
                <a:solidFill>
                  <a:srgbClr val="000000"/>
                </a:solidFill>
                <a:effectLst/>
              </a:rPr>
              <a:t>3. 我們必須感受耶穌所感受的。</a:t>
            </a:r>
            <a:endParaRPr lang="en-US" altLang="zh-HK" sz="3200" b="1" i="0" dirty="0">
              <a:solidFill>
                <a:srgbClr val="000000"/>
              </a:solidFill>
              <a:effectLst/>
            </a:endParaRPr>
          </a:p>
          <a:p>
            <a:pPr algn="l"/>
            <a:r>
              <a:rPr lang="zh-HK" altLang="zh-HK" sz="3200" b="1" i="0" dirty="0">
                <a:solidFill>
                  <a:srgbClr val="000000"/>
                </a:solidFill>
                <a:effectLst/>
              </a:rPr>
              <a:t>4. 我們必須禱告耶穌所禱告的。</a:t>
            </a:r>
            <a:endParaRPr lang="zh-HK" altLang="zh-HK" sz="3200" b="0" i="0" dirty="0">
              <a:solidFill>
                <a:srgbClr val="000000"/>
              </a:solidFill>
              <a:effectLst/>
            </a:endParaRPr>
          </a:p>
          <a:p>
            <a:pPr indent="0" algn="l">
              <a:buNone/>
            </a:pPr>
            <a:r>
              <a:rPr lang="zh-HK" altLang="zh-HK" sz="3200" i="0" dirty="0">
                <a:solidFill>
                  <a:srgbClr val="E41D08"/>
                </a:solidFill>
                <a:effectLst/>
              </a:rPr>
              <a:t>「要收的莊稼多，作工的人少。所以你們當求莊稼的主，打發工人出去收他的莊稼。」 馬太福音 9:37-38</a:t>
            </a:r>
            <a:endParaRPr lang="en-US" altLang="zh-HK" sz="3200" i="0" dirty="0">
              <a:solidFill>
                <a:srgbClr val="E41D08"/>
              </a:solidFill>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47"/>
          <p:cNvSpPr txBox="1">
            <a:spLocks noGrp="1"/>
          </p:cNvSpPr>
          <p:nvPr>
            <p:ph type="ctrTitle"/>
          </p:nvPr>
        </p:nvSpPr>
        <p:spPr>
          <a:xfrm>
            <a:off x="347472" y="978295"/>
            <a:ext cx="9144000" cy="222011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7200"/>
              <a:buFont typeface="Calibri"/>
              <a:buNone/>
            </a:pPr>
            <a:r>
              <a:rPr lang="zh-TW" altLang="en-US" sz="7200" b="1" i="0" u="none" strike="noStrike" cap="none" dirty="0">
                <a:solidFill>
                  <a:schemeClr val="dk1"/>
                </a:solidFill>
                <a:latin typeface="Calibri"/>
                <a:ea typeface="Calibri"/>
                <a:cs typeface="Calibri"/>
                <a:sym typeface="Calibri"/>
              </a:rPr>
              <a:t>愛是一種選擇，</a:t>
            </a:r>
            <a:br>
              <a:rPr lang="en-US" altLang="zh-TW" sz="7200" b="1" i="0" u="none" strike="noStrike" cap="none" dirty="0">
                <a:solidFill>
                  <a:schemeClr val="dk1"/>
                </a:solidFill>
                <a:latin typeface="Calibri"/>
                <a:ea typeface="Calibri"/>
                <a:cs typeface="Calibri"/>
                <a:sym typeface="Calibri"/>
              </a:rPr>
            </a:br>
            <a:r>
              <a:rPr lang="zh-TW" altLang="en-US" sz="7200" b="1" i="0" u="none" strike="noStrike" cap="none" dirty="0">
                <a:solidFill>
                  <a:schemeClr val="dk1"/>
                </a:solidFill>
                <a:latin typeface="Calibri"/>
                <a:ea typeface="Calibri"/>
                <a:cs typeface="Calibri"/>
                <a:sym typeface="Calibri"/>
              </a:rPr>
              <a:t>而不是一種感覺。</a:t>
            </a:r>
            <a:endParaRPr sz="1400" b="0" i="0" u="none" strike="noStrike" cap="none" dirty="0">
              <a:solidFill>
                <a:srgbClr val="000000"/>
              </a:solidFill>
              <a:latin typeface="Arial"/>
              <a:ea typeface="Arial"/>
              <a:cs typeface="Arial"/>
              <a:sym typeface="Arial"/>
            </a:endParaRPr>
          </a:p>
        </p:txBody>
      </p:sp>
      <p:sp>
        <p:nvSpPr>
          <p:cNvPr id="486" name="Google Shape;486;p47"/>
          <p:cNvSpPr txBox="1">
            <a:spLocks noGrp="1"/>
          </p:cNvSpPr>
          <p:nvPr>
            <p:ph type="subTitle" idx="1"/>
          </p:nvPr>
        </p:nvSpPr>
        <p:spPr>
          <a:xfrm>
            <a:off x="0" y="3198413"/>
            <a:ext cx="9144000" cy="741363"/>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F273C"/>
              </a:buClr>
              <a:buSzPts val="4000"/>
              <a:buFont typeface="Arial"/>
              <a:buNone/>
            </a:pPr>
            <a:r>
              <a:rPr lang="zh-TW" altLang="en-US" sz="4000" b="1" i="1" u="none" strike="noStrike" cap="none" dirty="0">
                <a:solidFill>
                  <a:srgbClr val="0F273C"/>
                </a:solidFill>
                <a:latin typeface="Calibri"/>
                <a:ea typeface="Calibri"/>
                <a:cs typeface="Calibri"/>
                <a:sym typeface="Calibri"/>
              </a:rPr>
              <a:t>感覺並不總是我們的朋友。</a:t>
            </a:r>
            <a:endParaRPr sz="1400" b="0" i="0" u="none" strike="noStrike" cap="none" dirty="0">
              <a:solidFill>
                <a:srgbClr val="000000"/>
              </a:solidFill>
              <a:latin typeface="Arial"/>
              <a:ea typeface="Arial"/>
              <a:cs typeface="Arial"/>
              <a:sym typeface="Arial"/>
            </a:endParaRPr>
          </a:p>
        </p:txBody>
      </p:sp>
      <p:sp>
        <p:nvSpPr>
          <p:cNvPr id="487" name="Google Shape;487;p47"/>
          <p:cNvSpPr txBox="1"/>
          <p:nvPr/>
        </p:nvSpPr>
        <p:spPr>
          <a:xfrm>
            <a:off x="2409825" y="5416991"/>
            <a:ext cx="6734175" cy="1043034"/>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Love is a choice, not a feeling.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1" i="1" u="none" strike="noStrike" cap="none">
                <a:solidFill>
                  <a:schemeClr val="dk1"/>
                </a:solidFill>
                <a:latin typeface="Calibri"/>
                <a:ea typeface="Calibri"/>
                <a:cs typeface="Calibri"/>
                <a:sym typeface="Calibri"/>
              </a:rPr>
              <a:t>Feelings are not always our friend.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8"/>
          <p:cNvSpPr txBox="1">
            <a:spLocks noGrp="1"/>
          </p:cNvSpPr>
          <p:nvPr>
            <p:ph type="title"/>
          </p:nvPr>
        </p:nvSpPr>
        <p:spPr>
          <a:xfrm>
            <a:off x="0" y="264968"/>
            <a:ext cx="9144000" cy="11430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400"/>
              <a:buFont typeface="Calibri"/>
              <a:buNone/>
            </a:pPr>
            <a:r>
              <a:rPr lang="ja-JP" altLang="en-US" b="1" dirty="0"/>
              <a:t>我們的使命</a:t>
            </a:r>
            <a:endParaRPr dirty="0"/>
          </a:p>
        </p:txBody>
      </p:sp>
      <p:sp>
        <p:nvSpPr>
          <p:cNvPr id="494" name="Google Shape;494;p48"/>
          <p:cNvSpPr txBox="1">
            <a:spLocks noGrp="1"/>
          </p:cNvSpPr>
          <p:nvPr>
            <p:ph type="subTitle" idx="1"/>
          </p:nvPr>
        </p:nvSpPr>
        <p:spPr>
          <a:xfrm>
            <a:off x="336550" y="1487637"/>
            <a:ext cx="8470900" cy="2844800"/>
          </a:xfrm>
          <a:prstGeom prst="rect">
            <a:avLst/>
          </a:prstGeom>
          <a:noFill/>
          <a:ln>
            <a:noFill/>
          </a:ln>
        </p:spPr>
        <p:txBody>
          <a:bodyPr spcFirstLastPara="1" wrap="square" lIns="91425" tIns="45700" rIns="91425" bIns="45700" anchor="t" anchorCtr="0">
            <a:noAutofit/>
          </a:bodyPr>
          <a:lstStyle/>
          <a:p>
            <a:pPr marL="109539">
              <a:lnSpc>
                <a:spcPct val="90000"/>
              </a:lnSpc>
              <a:buClr>
                <a:schemeClr val="accent1"/>
              </a:buClr>
              <a:buSzPts val="1632"/>
            </a:pPr>
            <a:r>
              <a:rPr lang="zh-HK" altLang="zh-HK" sz="2400" b="1" dirty="0"/>
              <a:t>「所以，你們既是神所揀選的、聖潔蒙愛的人，就要存憐憫的心……」</a:t>
            </a:r>
            <a:r>
              <a:rPr lang="en-US" sz="2400" b="1" i="0" u="none" strike="noStrike" cap="none" dirty="0">
                <a:solidFill>
                  <a:schemeClr val="dk1"/>
                </a:solidFill>
                <a:latin typeface="Calibri"/>
                <a:ea typeface="Calibri"/>
                <a:cs typeface="Calibri"/>
                <a:sym typeface="Calibri"/>
              </a:rPr>
              <a:t> </a:t>
            </a:r>
            <a:r>
              <a:rPr lang="en-US" sz="2400" b="0" i="0" u="none" strike="noStrike" cap="none" dirty="0">
                <a:solidFill>
                  <a:schemeClr val="dk1"/>
                </a:solidFill>
                <a:latin typeface="Calibri"/>
                <a:ea typeface="Calibri"/>
                <a:cs typeface="Calibri"/>
                <a:sym typeface="Calibri"/>
              </a:rPr>
              <a:t>										                                       </a:t>
            </a:r>
            <a:r>
              <a:rPr lang="zh-HK" altLang="zh-HK" sz="2400" dirty="0"/>
              <a:t>歌羅西書 3:12 （新國際版）</a:t>
            </a:r>
          </a:p>
          <a:p>
            <a:pPr marL="109539" lvl="0">
              <a:lnSpc>
                <a:spcPct val="90000"/>
              </a:lnSpc>
              <a:buClr>
                <a:schemeClr val="accent1"/>
              </a:buClr>
              <a:buSzPts val="1632"/>
            </a:pPr>
            <a:endParaRPr sz="1400" b="0" i="0" u="none" strike="noStrike" cap="none" dirty="0">
              <a:solidFill>
                <a:srgbClr val="000000"/>
              </a:solidFill>
              <a:latin typeface="Arial"/>
              <a:ea typeface="Arial"/>
              <a:cs typeface="Arial"/>
              <a:sym typeface="Arial"/>
            </a:endParaRPr>
          </a:p>
          <a:p>
            <a:pPr marL="109539" marR="0" lvl="0" indent="0" algn="l" rtl="0">
              <a:lnSpc>
                <a:spcPct val="90000"/>
              </a:lnSpc>
              <a:spcBef>
                <a:spcPts val="1200"/>
              </a:spcBef>
              <a:spcAft>
                <a:spcPts val="0"/>
              </a:spcAft>
              <a:buClr>
                <a:schemeClr val="accent1"/>
              </a:buClr>
              <a:buSzPts val="1632"/>
              <a:buFont typeface="Arial"/>
              <a:buNone/>
            </a:pPr>
            <a:r>
              <a:rPr lang="zh-TW" altLang="en-US" sz="2400" b="1" i="0" u="none" strike="noStrike" cap="none" dirty="0">
                <a:solidFill>
                  <a:schemeClr val="dk1"/>
                </a:solidFill>
                <a:latin typeface="Calibri"/>
                <a:ea typeface="Calibri"/>
                <a:cs typeface="Calibri"/>
                <a:sym typeface="Calibri"/>
              </a:rPr>
              <a:t>「對那些在信仰上猶豫的人要寬容；去尋找那些走錯路的人；對罪人要溫柔，但不可對罪妥協。罪本身是極其污穢的。」</a:t>
            </a:r>
            <a:r>
              <a:rPr lang="en-US" sz="2400" b="1" i="0" u="none" strike="noStrike" cap="none" dirty="0">
                <a:solidFill>
                  <a:schemeClr val="dk1"/>
                </a:solidFill>
                <a:latin typeface="Calibri"/>
                <a:ea typeface="Calibri"/>
                <a:cs typeface="Calibri"/>
                <a:sym typeface="Calibri"/>
              </a:rPr>
              <a:t> </a:t>
            </a:r>
            <a:endParaRPr lang="zh-TW" altLang="en-US" sz="1400" b="0" i="0" u="none" strike="noStrike" cap="none" dirty="0">
              <a:solidFill>
                <a:srgbClr val="000000"/>
              </a:solidFill>
              <a:latin typeface="Arial"/>
              <a:ea typeface="Arial"/>
              <a:cs typeface="Arial"/>
              <a:sym typeface="Arial"/>
            </a:endParaRPr>
          </a:p>
          <a:p>
            <a:pPr marL="109540" lvl="0" algn="r">
              <a:lnSpc>
                <a:spcPct val="90000"/>
              </a:lnSpc>
              <a:spcBef>
                <a:spcPts val="400"/>
              </a:spcBef>
              <a:buClr>
                <a:schemeClr val="accent1"/>
              </a:buClr>
              <a:buSzPts val="1632"/>
            </a:pPr>
            <a:r>
              <a:rPr lang="en-US" altLang="zh-HK" sz="2400" dirty="0"/>
              <a:t>  </a:t>
            </a:r>
            <a:r>
              <a:rPr lang="zh-TW" altLang="en-US" sz="2400" dirty="0"/>
              <a:t>猶大書 </a:t>
            </a:r>
            <a:r>
              <a:rPr lang="en-US" altLang="zh-TW" sz="2400" dirty="0"/>
              <a:t>22–23 </a:t>
            </a:r>
            <a:r>
              <a:rPr lang="zh-TW" altLang="en-US" sz="2400" dirty="0"/>
              <a:t>（</a:t>
            </a:r>
            <a:r>
              <a:rPr lang="en-US" altLang="zh-TW" sz="2400" dirty="0"/>
              <a:t>《</a:t>
            </a:r>
            <a:r>
              <a:rPr lang="zh-TW" altLang="en-US" sz="2400" dirty="0"/>
              <a:t>信息版聖經</a:t>
            </a:r>
            <a:r>
              <a:rPr lang="en-US" altLang="zh-TW" sz="2400" dirty="0"/>
              <a:t>》</a:t>
            </a:r>
            <a:r>
              <a:rPr lang="zh-TW" altLang="en-US" sz="2400" dirty="0"/>
              <a:t>）</a:t>
            </a:r>
            <a:endParaRPr lang="zh-TW" altLang="en-US" sz="2400" b="0" i="0" u="none" strike="noStrike" cap="none" dirty="0">
              <a:solidFill>
                <a:schemeClr val="dk1"/>
              </a:solidFill>
              <a:latin typeface="Calibri"/>
              <a:ea typeface="Calibri"/>
              <a:cs typeface="Calibri"/>
              <a:sym typeface="Calibri"/>
            </a:endParaRPr>
          </a:p>
        </p:txBody>
      </p:sp>
      <p:sp>
        <p:nvSpPr>
          <p:cNvPr id="495" name="Google Shape;495;p48"/>
          <p:cNvSpPr/>
          <p:nvPr/>
        </p:nvSpPr>
        <p:spPr>
          <a:xfrm>
            <a:off x="3509010" y="6065958"/>
            <a:ext cx="538352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1" i="0" u="none" strike="noStrike" cap="none">
                <a:solidFill>
                  <a:srgbClr val="7F7F7F"/>
                </a:solidFill>
                <a:latin typeface="Calibri"/>
                <a:ea typeface="Calibri"/>
                <a:cs typeface="Calibri"/>
                <a:sym typeface="Calibri"/>
              </a:rPr>
              <a:t>THE HOLY BIBLE, NEW INTERNATIONAL VERSION®, NIV® Copyright © 1973, 1978, 1984, 2011 by Biblica, Inc.® Used by permission. All rights reserved worldwide. </a:t>
            </a:r>
            <a:r>
              <a:rPr lang="en-US" sz="800" b="0" i="0" u="none" strike="noStrike" cap="none">
                <a:solidFill>
                  <a:srgbClr val="7F7F7F"/>
                </a:solidFill>
                <a:latin typeface="Calibri"/>
                <a:ea typeface="Calibri"/>
                <a:cs typeface="Calibri"/>
                <a:sym typeface="Calibri"/>
              </a:rPr>
              <a:t>"Scripture taken from </a:t>
            </a:r>
            <a:r>
              <a:rPr lang="en-US" sz="800" b="0" i="1" u="none" strike="noStrike" cap="none">
                <a:solidFill>
                  <a:srgbClr val="7F7F7F"/>
                </a:solidFill>
                <a:latin typeface="Calibri"/>
                <a:ea typeface="Calibri"/>
                <a:cs typeface="Calibri"/>
                <a:sym typeface="Calibri"/>
              </a:rPr>
              <a:t>The Message</a:t>
            </a:r>
            <a:r>
              <a:rPr lang="en-US" sz="800" b="0" i="0" u="none" strike="noStrike" cap="none">
                <a:solidFill>
                  <a:srgbClr val="7F7F7F"/>
                </a:solidFill>
                <a:latin typeface="Calibri"/>
                <a:ea typeface="Calibri"/>
                <a:cs typeface="Calibri"/>
                <a:sym typeface="Calibri"/>
              </a:rPr>
              <a:t>. Copyright © 1993, 1994, 1995, 1996, 2000, 2001, 2002. Used by permission of NavPress Publishing Group."</a:t>
            </a:r>
            <a:endParaRPr sz="900" b="0" i="0" u="none" strike="noStrike" cap="none">
              <a:solidFill>
                <a:srgbClr val="7F7F7F"/>
              </a:solidFill>
              <a:latin typeface="Calibri"/>
              <a:ea typeface="Calibri"/>
              <a:cs typeface="Calibri"/>
              <a:sym typeface="Calibri"/>
            </a:endParaRPr>
          </a:p>
        </p:txBody>
      </p:sp>
      <p:sp>
        <p:nvSpPr>
          <p:cNvPr id="496" name="Google Shape;496;p48"/>
          <p:cNvSpPr txBox="1"/>
          <p:nvPr/>
        </p:nvSpPr>
        <p:spPr>
          <a:xfrm>
            <a:off x="2571748" y="4412107"/>
            <a:ext cx="6320791" cy="1653851"/>
          </a:xfrm>
          <a:prstGeom prst="rect">
            <a:avLst/>
          </a:prstGeom>
          <a:noFill/>
          <a:ln>
            <a:noFill/>
          </a:ln>
        </p:spPr>
        <p:txBody>
          <a:bodyPr spcFirstLastPara="1" wrap="square" lIns="91425" tIns="45700" rIns="91425" bIns="45700" anchor="t" anchorCtr="0">
            <a:noAutofit/>
          </a:bodyPr>
          <a:lstStyle/>
          <a:p>
            <a:pPr marL="109538" marR="0" lvl="0" indent="0" algn="l" rtl="0">
              <a:lnSpc>
                <a:spcPct val="100000"/>
              </a:lnSpc>
              <a:spcBef>
                <a:spcPts val="0"/>
              </a:spcBef>
              <a:spcAft>
                <a:spcPts val="0"/>
              </a:spcAft>
              <a:buClr>
                <a:schemeClr val="accent1"/>
              </a:buClr>
              <a:buSzPts val="1088"/>
              <a:buFont typeface="Arial"/>
              <a:buNone/>
            </a:pPr>
            <a:r>
              <a:rPr lang="en-US" sz="1600" b="1" i="0" u="none" strike="noStrike" cap="none">
                <a:solidFill>
                  <a:schemeClr val="dk1"/>
                </a:solidFill>
                <a:latin typeface="Calibri"/>
                <a:ea typeface="Calibri"/>
                <a:cs typeface="Calibri"/>
                <a:sym typeface="Calibri"/>
              </a:rPr>
              <a:t> OUR ASSIGNMENT</a:t>
            </a:r>
            <a:endParaRPr sz="1400" b="0" i="0" u="none" strike="noStrike" cap="none">
              <a:solidFill>
                <a:srgbClr val="000000"/>
              </a:solidFill>
              <a:latin typeface="Arial"/>
              <a:ea typeface="Arial"/>
              <a:cs typeface="Arial"/>
              <a:sym typeface="Arial"/>
            </a:endParaRPr>
          </a:p>
          <a:p>
            <a:pPr marL="109538" marR="0" lvl="0" indent="0" algn="l" rtl="0">
              <a:lnSpc>
                <a:spcPct val="100000"/>
              </a:lnSpc>
              <a:spcBef>
                <a:spcPts val="0"/>
              </a:spcBef>
              <a:spcAft>
                <a:spcPts val="0"/>
              </a:spcAft>
              <a:buClr>
                <a:schemeClr val="accent1"/>
              </a:buClr>
              <a:buSzPts val="1088"/>
              <a:buFont typeface="Arial"/>
              <a:buNone/>
            </a:pPr>
            <a:r>
              <a:rPr lang="en-US" sz="1600" b="0" i="0" u="none" strike="noStrike" cap="none">
                <a:solidFill>
                  <a:srgbClr val="002060"/>
                </a:solidFill>
                <a:latin typeface="Calibri"/>
                <a:ea typeface="Calibri"/>
                <a:cs typeface="Calibri"/>
                <a:sym typeface="Calibri"/>
              </a:rPr>
              <a:t>“Therefore, as God’s chosen people, holy and dearly loved, clothe yourselves with compassion,…” Colossians 3:12 (NIV) </a:t>
            </a:r>
            <a:endParaRPr sz="1400" b="0" i="0" u="none" strike="noStrike" cap="none">
              <a:solidFill>
                <a:srgbClr val="000000"/>
              </a:solidFill>
              <a:latin typeface="Arial"/>
              <a:ea typeface="Arial"/>
              <a:cs typeface="Arial"/>
              <a:sym typeface="Arial"/>
            </a:endParaRPr>
          </a:p>
          <a:p>
            <a:pPr marL="109538" marR="0" lvl="0" indent="0" algn="l" rtl="0">
              <a:lnSpc>
                <a:spcPct val="100000"/>
              </a:lnSpc>
              <a:spcBef>
                <a:spcPts val="600"/>
              </a:spcBef>
              <a:spcAft>
                <a:spcPts val="0"/>
              </a:spcAft>
              <a:buClr>
                <a:schemeClr val="accent1"/>
              </a:buClr>
              <a:buSzPts val="1088"/>
              <a:buFont typeface="Arial"/>
              <a:buNone/>
            </a:pPr>
            <a:r>
              <a:rPr lang="en-US" sz="1600" b="0" i="0" u="none" strike="noStrike" cap="none">
                <a:solidFill>
                  <a:srgbClr val="002060"/>
                </a:solidFill>
                <a:latin typeface="Calibri"/>
                <a:ea typeface="Calibri"/>
                <a:cs typeface="Calibri"/>
                <a:sym typeface="Calibri"/>
              </a:rPr>
              <a:t>“Go easy on those who hesitate in the faith. Go after those who take the wrong way. Be tender with sinners, but not soft on sin. The sin itself stinks to high heaven. Jude 22, 23 (The Message Bible)</a:t>
            </a:r>
            <a:endParaRPr sz="1600" b="0" i="0" u="none" strike="noStrike" cap="none">
              <a:solidFill>
                <a:srgbClr val="00206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9"/>
          <p:cNvSpPr txBox="1"/>
          <p:nvPr/>
        </p:nvSpPr>
        <p:spPr>
          <a:xfrm>
            <a:off x="0" y="2423207"/>
            <a:ext cx="9144000" cy="800179"/>
          </a:xfrm>
          <a:prstGeom prst="rect">
            <a:avLst/>
          </a:prstGeom>
          <a:noFill/>
          <a:ln>
            <a:noFill/>
          </a:ln>
        </p:spPr>
        <p:txBody>
          <a:bodyPr spcFirstLastPara="1" wrap="square" lIns="91425" tIns="45700" rIns="91425" bIns="45700" anchor="t" anchorCtr="0">
            <a:spAutoFit/>
          </a:bodyPr>
          <a:lstStyle/>
          <a:p>
            <a:pPr algn="ctr">
              <a:buClr>
                <a:schemeClr val="dk1"/>
              </a:buClr>
              <a:buSzPts val="3200"/>
            </a:pPr>
            <a:r>
              <a:rPr lang="en-US" sz="3200" b="0" i="0" u="none" strike="noStrike" cap="none" dirty="0">
                <a:solidFill>
                  <a:schemeClr val="dk1"/>
                </a:solidFill>
                <a:latin typeface="Lucida Sans"/>
                <a:ea typeface="Lucida Sans"/>
                <a:cs typeface="Lucida Sans"/>
                <a:sym typeface="Lucida Sans"/>
              </a:rPr>
              <a:t>1. </a:t>
            </a:r>
            <a:r>
              <a:rPr lang="zh-HK" altLang="zh-HK" sz="3200" b="1" dirty="0"/>
              <a:t>列出三位你要開始為其得救而禱告的人。</a:t>
            </a:r>
            <a:endParaRPr lang="en-US" altLang="zh-HK" sz="3200" b="1" dirty="0"/>
          </a:p>
          <a:p>
            <a:pPr marL="0" marR="0" lvl="0" indent="0" algn="ctr" rtl="0">
              <a:lnSpc>
                <a:spcPct val="100000"/>
              </a:lnSpc>
              <a:spcBef>
                <a:spcPts val="0"/>
              </a:spcBef>
              <a:spcAft>
                <a:spcPts val="0"/>
              </a:spcAft>
              <a:buClr>
                <a:schemeClr val="dk1"/>
              </a:buClr>
              <a:buSzPts val="3200"/>
              <a:buFont typeface="Arial"/>
              <a:buNone/>
            </a:pPr>
            <a:endParaRPr sz="1400" b="0" i="0" u="none" strike="noStrike" cap="none" dirty="0">
              <a:solidFill>
                <a:srgbClr val="000000"/>
              </a:solidFill>
              <a:latin typeface="Arial"/>
              <a:ea typeface="Arial"/>
              <a:cs typeface="Arial"/>
              <a:sym typeface="Arial"/>
            </a:endParaRPr>
          </a:p>
        </p:txBody>
      </p:sp>
      <p:sp>
        <p:nvSpPr>
          <p:cNvPr id="503" name="Google Shape;503;p49"/>
          <p:cNvSpPr txBox="1">
            <a:spLocks noGrp="1"/>
          </p:cNvSpPr>
          <p:nvPr>
            <p:ph type="title"/>
          </p:nvPr>
        </p:nvSpPr>
        <p:spPr>
          <a:xfrm>
            <a:off x="0" y="249815"/>
            <a:ext cx="9144000" cy="11430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lt1"/>
              </a:buClr>
              <a:buSzPts val="4400"/>
            </a:pPr>
            <a:r>
              <a:rPr lang="zh-HK" altLang="zh-HK" sz="4400" b="1" dirty="0">
                <a:solidFill>
                  <a:schemeClr val="bg1"/>
                </a:solidFill>
              </a:rPr>
              <a:t>憐憫的行動</a:t>
            </a:r>
            <a:endParaRPr lang="en-US" sz="1400" b="0" i="0" u="none" strike="noStrike" cap="none" dirty="0">
              <a:solidFill>
                <a:schemeClr val="bg1"/>
              </a:solidFill>
              <a:latin typeface="Arial"/>
              <a:ea typeface="Arial"/>
              <a:cs typeface="Arial"/>
              <a:sym typeface="Arial"/>
            </a:endParaRPr>
          </a:p>
        </p:txBody>
      </p:sp>
      <p:sp>
        <p:nvSpPr>
          <p:cNvPr id="504" name="Google Shape;504;p49"/>
          <p:cNvSpPr txBox="1"/>
          <p:nvPr/>
        </p:nvSpPr>
        <p:spPr>
          <a:xfrm>
            <a:off x="0" y="4253779"/>
            <a:ext cx="9144000" cy="49371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COMPASSION IN ACTION</a:t>
            </a:r>
            <a:endParaRPr sz="1400" b="0" i="0" u="none" strike="noStrike" cap="none">
              <a:solidFill>
                <a:srgbClr val="000000"/>
              </a:solidFill>
              <a:latin typeface="Arial"/>
              <a:ea typeface="Arial"/>
              <a:cs typeface="Arial"/>
              <a:sym typeface="Arial"/>
            </a:endParaRPr>
          </a:p>
        </p:txBody>
      </p:sp>
      <p:sp>
        <p:nvSpPr>
          <p:cNvPr id="505" name="Google Shape;505;p49"/>
          <p:cNvSpPr txBox="1"/>
          <p:nvPr/>
        </p:nvSpPr>
        <p:spPr>
          <a:xfrm>
            <a:off x="2817091" y="5492160"/>
            <a:ext cx="632690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strike="noStrike" cap="none">
                <a:solidFill>
                  <a:schemeClr val="dk1"/>
                </a:solidFill>
                <a:latin typeface="Lucida Sans"/>
                <a:ea typeface="Lucida Sans"/>
                <a:cs typeface="Lucida Sans"/>
                <a:sym typeface="Lucida Sans"/>
              </a:rPr>
              <a:t>1. List </a:t>
            </a:r>
            <a:r>
              <a:rPr lang="en-US" sz="2400" b="0" i="0" u="none" strike="noStrike" cap="none">
                <a:solidFill>
                  <a:srgbClr val="FF0000"/>
                </a:solidFill>
                <a:latin typeface="Lucida Sans"/>
                <a:ea typeface="Lucida Sans"/>
                <a:cs typeface="Lucida Sans"/>
                <a:sym typeface="Lucida Sans"/>
              </a:rPr>
              <a:t>3 people </a:t>
            </a:r>
            <a:r>
              <a:rPr lang="en-US" sz="2400" b="0" i="0" u="none" strike="noStrike" cap="none">
                <a:solidFill>
                  <a:schemeClr val="dk1"/>
                </a:solidFill>
                <a:latin typeface="Lucida Sans"/>
                <a:ea typeface="Lucida Sans"/>
                <a:cs typeface="Lucida Sans"/>
                <a:sym typeface="Lucida Sans"/>
              </a:rPr>
              <a:t>whom you will</a:t>
            </a:r>
            <a:br>
              <a:rPr lang="en-US" sz="2400" b="0" i="0" u="none" strike="noStrike" cap="none">
                <a:solidFill>
                  <a:schemeClr val="dk1"/>
                </a:solidFill>
                <a:latin typeface="Lucida Sans"/>
                <a:ea typeface="Lucida Sans"/>
                <a:cs typeface="Lucida Sans"/>
                <a:sym typeface="Lucida Sans"/>
              </a:rPr>
            </a:br>
            <a:r>
              <a:rPr lang="en-US" sz="2400" b="0" i="0" u="none" strike="noStrike" cap="none">
                <a:solidFill>
                  <a:schemeClr val="dk1"/>
                </a:solidFill>
                <a:latin typeface="Lucida Sans"/>
                <a:ea typeface="Lucida Sans"/>
                <a:cs typeface="Lucida Sans"/>
                <a:sym typeface="Lucida Sans"/>
              </a:rPr>
              <a:t>start praying for their salvation.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50"/>
          <p:cNvSpPr txBox="1"/>
          <p:nvPr/>
        </p:nvSpPr>
        <p:spPr>
          <a:xfrm>
            <a:off x="0" y="1448672"/>
            <a:ext cx="9144000" cy="461624"/>
          </a:xfrm>
          <a:prstGeom prst="rect">
            <a:avLst/>
          </a:prstGeom>
          <a:noFill/>
          <a:ln>
            <a:noFill/>
          </a:ln>
        </p:spPr>
        <p:txBody>
          <a:bodyPr spcFirstLastPara="1" wrap="square" lIns="91425" tIns="45700" rIns="91425" bIns="45700" anchor="t" anchorCtr="0">
            <a:spAutoFit/>
          </a:bodyPr>
          <a:lstStyle/>
          <a:p>
            <a:pPr lvl="0" algn="ctr">
              <a:buClr>
                <a:schemeClr val="dk1"/>
              </a:buClr>
              <a:buSzPts val="2400"/>
            </a:pPr>
            <a:r>
              <a:rPr lang="en-US" sz="2400" b="0" i="0" u="none" strike="noStrike" cap="none" dirty="0">
                <a:solidFill>
                  <a:schemeClr val="dk1"/>
                </a:solidFill>
                <a:latin typeface="Lucida Sans"/>
                <a:ea typeface="Lucida Sans"/>
                <a:cs typeface="Lucida Sans"/>
                <a:sym typeface="Lucida Sans"/>
              </a:rPr>
              <a:t>1.</a:t>
            </a:r>
            <a:r>
              <a:rPr lang="zh-HK" altLang="zh-HK" sz="2400" dirty="0"/>
              <a:t>列出 </a:t>
            </a:r>
            <a:r>
              <a:rPr lang="zh-HK" altLang="zh-HK" sz="2400" b="1" dirty="0"/>
              <a:t>三位</a:t>
            </a:r>
            <a:r>
              <a:rPr lang="zh-HK" altLang="zh-HK" sz="2400" dirty="0"/>
              <a:t> 你要開始為其得救禱告的人。</a:t>
            </a:r>
            <a:endParaRPr sz="1400" b="0" i="0" u="none" strike="noStrike" cap="none" dirty="0">
              <a:solidFill>
                <a:srgbClr val="000000"/>
              </a:solidFill>
              <a:latin typeface="Arial"/>
              <a:ea typeface="Arial"/>
              <a:cs typeface="Arial"/>
              <a:sym typeface="Arial"/>
            </a:endParaRPr>
          </a:p>
        </p:txBody>
      </p:sp>
      <p:sp>
        <p:nvSpPr>
          <p:cNvPr id="512" name="Google Shape;512;p50"/>
          <p:cNvSpPr txBox="1"/>
          <p:nvPr/>
        </p:nvSpPr>
        <p:spPr>
          <a:xfrm>
            <a:off x="0" y="2344050"/>
            <a:ext cx="9144000" cy="1077178"/>
          </a:xfrm>
          <a:prstGeom prst="rect">
            <a:avLst/>
          </a:prstGeom>
          <a:noFill/>
          <a:ln>
            <a:noFill/>
          </a:ln>
        </p:spPr>
        <p:txBody>
          <a:bodyPr spcFirstLastPara="1" wrap="square" lIns="91425" tIns="45700" rIns="91425" bIns="45700" anchor="t" anchorCtr="0">
            <a:spAutoFit/>
          </a:bodyPr>
          <a:lstStyle/>
          <a:p>
            <a:pPr lvl="0" algn="ctr">
              <a:buClr>
                <a:schemeClr val="dk1"/>
              </a:buClr>
              <a:buSzPts val="3200"/>
            </a:pPr>
            <a:r>
              <a:rPr lang="en-US" sz="3200" b="0" i="0" u="none" strike="noStrike" cap="none" dirty="0">
                <a:solidFill>
                  <a:schemeClr val="dk1"/>
                </a:solidFill>
                <a:latin typeface="Lucida Sans"/>
                <a:ea typeface="Lucida Sans"/>
                <a:cs typeface="Lucida Sans"/>
                <a:sym typeface="Lucida Sans"/>
              </a:rPr>
              <a:t>2.</a:t>
            </a:r>
            <a:r>
              <a:rPr lang="zh-HK" altLang="zh-HK" sz="3200" dirty="0"/>
              <a:t>寫下 </a:t>
            </a:r>
            <a:r>
              <a:rPr lang="zh-HK" altLang="zh-HK" sz="3200" b="1" dirty="0"/>
              <a:t>一項實際的憐憫工作</a:t>
            </a:r>
            <a:r>
              <a:rPr lang="zh-HK" altLang="zh-HK" sz="3200" dirty="0"/>
              <a:t>，</a:t>
            </a:r>
            <a:br>
              <a:rPr lang="en-US" altLang="zh-HK" sz="3200" dirty="0"/>
            </a:br>
            <a:r>
              <a:rPr lang="zh-HK" altLang="zh-HK" sz="3200" dirty="0"/>
              <a:t>你可以參與其中：</a:t>
            </a:r>
            <a:endParaRPr sz="1400" b="0" i="0" u="none" strike="noStrike" cap="none" dirty="0">
              <a:solidFill>
                <a:srgbClr val="000000"/>
              </a:solidFill>
              <a:latin typeface="Arial"/>
              <a:ea typeface="Arial"/>
              <a:cs typeface="Arial"/>
              <a:sym typeface="Arial"/>
            </a:endParaRPr>
          </a:p>
        </p:txBody>
      </p:sp>
      <p:grpSp>
        <p:nvGrpSpPr>
          <p:cNvPr id="514" name="Google Shape;514;p50"/>
          <p:cNvGrpSpPr/>
          <p:nvPr/>
        </p:nvGrpSpPr>
        <p:grpSpPr>
          <a:xfrm>
            <a:off x="877455" y="3519518"/>
            <a:ext cx="8009943" cy="1145112"/>
            <a:chOff x="886691" y="3636379"/>
            <a:chExt cx="8009943" cy="1145112"/>
          </a:xfrm>
        </p:grpSpPr>
        <p:grpSp>
          <p:nvGrpSpPr>
            <p:cNvPr id="515" name="Google Shape;515;p50"/>
            <p:cNvGrpSpPr/>
            <p:nvPr/>
          </p:nvGrpSpPr>
          <p:grpSpPr>
            <a:xfrm>
              <a:off x="4701309" y="3641626"/>
              <a:ext cx="4195325" cy="1139865"/>
              <a:chOff x="3498850" y="5200014"/>
              <a:chExt cx="4273550" cy="1139865"/>
            </a:xfrm>
          </p:grpSpPr>
          <p:sp>
            <p:nvSpPr>
              <p:cNvPr id="516" name="Google Shape;516;p50"/>
              <p:cNvSpPr txBox="1"/>
              <p:nvPr/>
            </p:nvSpPr>
            <p:spPr>
              <a:xfrm>
                <a:off x="3505200" y="5200014"/>
                <a:ext cx="3230202"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4.  </a:t>
                </a:r>
                <a:r>
                  <a:rPr lang="zh-HK" altLang="zh-HK" sz="1800" dirty="0"/>
                  <a:t>前往監獄探訪</a:t>
                </a:r>
                <a:endParaRPr sz="1400" b="0" i="0" u="none" strike="noStrike" cap="none" dirty="0">
                  <a:solidFill>
                    <a:srgbClr val="000000"/>
                  </a:solidFill>
                  <a:latin typeface="Arial"/>
                  <a:ea typeface="Arial"/>
                  <a:cs typeface="Arial"/>
                  <a:sym typeface="Arial"/>
                </a:endParaRPr>
              </a:p>
            </p:txBody>
          </p:sp>
          <p:sp>
            <p:nvSpPr>
              <p:cNvPr id="517" name="Google Shape;517;p50"/>
              <p:cNvSpPr txBox="1"/>
              <p:nvPr/>
            </p:nvSpPr>
            <p:spPr>
              <a:xfrm>
                <a:off x="3505200" y="5590856"/>
                <a:ext cx="4267200"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5.  </a:t>
                </a:r>
                <a:r>
                  <a:rPr lang="zh-HK" altLang="zh-HK" sz="1800" dirty="0"/>
                  <a:t>短期外展行動</a:t>
                </a:r>
                <a:endParaRPr sz="1400" b="0" i="0" u="none" strike="noStrike" cap="none" dirty="0">
                  <a:solidFill>
                    <a:srgbClr val="000000"/>
                  </a:solidFill>
                  <a:latin typeface="Arial"/>
                  <a:ea typeface="Arial"/>
                  <a:cs typeface="Arial"/>
                  <a:sym typeface="Arial"/>
                </a:endParaRPr>
              </a:p>
            </p:txBody>
          </p:sp>
          <p:sp>
            <p:nvSpPr>
              <p:cNvPr id="518" name="Google Shape;518;p50"/>
              <p:cNvSpPr txBox="1"/>
              <p:nvPr/>
            </p:nvSpPr>
            <p:spPr>
              <a:xfrm>
                <a:off x="3498850" y="5970588"/>
                <a:ext cx="4267200"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6.  </a:t>
                </a:r>
                <a:r>
                  <a:rPr lang="zh-HK" altLang="zh-HK" sz="1800" dirty="0"/>
                  <a:t>成為「每日見證人」</a:t>
                </a:r>
                <a:endParaRPr sz="1400" b="0" i="0" u="none" strike="noStrike" cap="none" dirty="0">
                  <a:solidFill>
                    <a:srgbClr val="000000"/>
                  </a:solidFill>
                  <a:latin typeface="Arial"/>
                  <a:ea typeface="Arial"/>
                  <a:cs typeface="Arial"/>
                  <a:sym typeface="Arial"/>
                </a:endParaRPr>
              </a:p>
            </p:txBody>
          </p:sp>
        </p:grpSp>
        <p:grpSp>
          <p:nvGrpSpPr>
            <p:cNvPr id="519" name="Google Shape;519;p50"/>
            <p:cNvGrpSpPr/>
            <p:nvPr/>
          </p:nvGrpSpPr>
          <p:grpSpPr>
            <a:xfrm>
              <a:off x="886691" y="3636379"/>
              <a:ext cx="3685309" cy="1139863"/>
              <a:chOff x="3505200" y="4038600"/>
              <a:chExt cx="5638800" cy="1139863"/>
            </a:xfrm>
          </p:grpSpPr>
          <p:sp>
            <p:nvSpPr>
              <p:cNvPr id="520" name="Google Shape;520;p50"/>
              <p:cNvSpPr txBox="1"/>
              <p:nvPr/>
            </p:nvSpPr>
            <p:spPr>
              <a:xfrm>
                <a:off x="3505200" y="4038600"/>
                <a:ext cx="5638800"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1.  </a:t>
                </a:r>
                <a:r>
                  <a:rPr lang="zh-HK" altLang="zh-HK" sz="1800" dirty="0"/>
                  <a:t>寡婦與孤兒事工</a:t>
                </a:r>
                <a:endParaRPr sz="1400" b="0" i="0" u="none" strike="noStrike" cap="none" dirty="0">
                  <a:solidFill>
                    <a:srgbClr val="000000"/>
                  </a:solidFill>
                  <a:latin typeface="Arial"/>
                  <a:ea typeface="Arial"/>
                  <a:cs typeface="Arial"/>
                  <a:sym typeface="Arial"/>
                </a:endParaRPr>
              </a:p>
            </p:txBody>
          </p:sp>
          <p:sp>
            <p:nvSpPr>
              <p:cNvPr id="521" name="Google Shape;521;p50"/>
              <p:cNvSpPr txBox="1"/>
              <p:nvPr/>
            </p:nvSpPr>
            <p:spPr>
              <a:xfrm>
                <a:off x="3505200" y="4429442"/>
                <a:ext cx="5638800"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2.  </a:t>
                </a:r>
                <a:r>
                  <a:rPr lang="zh-HK" altLang="zh-HK" sz="1800" dirty="0"/>
                  <a:t>幫助貧窮人</a:t>
                </a:r>
                <a:endParaRPr sz="1400" b="0" i="0" u="none" strike="noStrike" cap="none" dirty="0">
                  <a:solidFill>
                    <a:srgbClr val="000000"/>
                  </a:solidFill>
                  <a:latin typeface="Arial"/>
                  <a:ea typeface="Arial"/>
                  <a:cs typeface="Arial"/>
                  <a:sym typeface="Arial"/>
                </a:endParaRPr>
              </a:p>
            </p:txBody>
          </p:sp>
          <p:sp>
            <p:nvSpPr>
              <p:cNvPr id="522" name="Google Shape;522;p50"/>
              <p:cNvSpPr txBox="1"/>
              <p:nvPr/>
            </p:nvSpPr>
            <p:spPr>
              <a:xfrm>
                <a:off x="3505200" y="4809172"/>
                <a:ext cx="5638800" cy="36929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1800" b="0" i="0" u="none" strike="noStrike" cap="none" dirty="0">
                    <a:solidFill>
                      <a:schemeClr val="dk1"/>
                    </a:solidFill>
                    <a:latin typeface="Lucida Sans"/>
                    <a:ea typeface="Lucida Sans"/>
                    <a:cs typeface="Lucida Sans"/>
                    <a:sym typeface="Lucida Sans"/>
                  </a:rPr>
                  <a:t>3.  </a:t>
                </a:r>
                <a:r>
                  <a:rPr lang="zh-HK" altLang="zh-HK" sz="1800" dirty="0"/>
                  <a:t>資助一名孩童</a:t>
                </a:r>
                <a:endParaRPr sz="1400" b="0" i="0" u="none" strike="noStrike" cap="none" dirty="0">
                  <a:solidFill>
                    <a:srgbClr val="000000"/>
                  </a:solidFill>
                  <a:latin typeface="Arial"/>
                  <a:ea typeface="Arial"/>
                  <a:cs typeface="Arial"/>
                  <a:sym typeface="Arial"/>
                </a:endParaRPr>
              </a:p>
            </p:txBody>
          </p:sp>
        </p:grpSp>
      </p:grpSp>
      <p:sp>
        <p:nvSpPr>
          <p:cNvPr id="523" name="Google Shape;523;p50"/>
          <p:cNvSpPr txBox="1"/>
          <p:nvPr/>
        </p:nvSpPr>
        <p:spPr>
          <a:xfrm>
            <a:off x="2890982" y="4954780"/>
            <a:ext cx="5924727"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Lucida Sans"/>
                <a:ea typeface="Lucida Sans"/>
                <a:cs typeface="Lucida Sans"/>
                <a:sym typeface="Lucida Sans"/>
              </a:rPr>
              <a:t>COMPASSION IN ACTION   </a:t>
            </a:r>
            <a:r>
              <a:rPr lang="en-US" sz="1600" b="0" i="0" u="none" strike="noStrike" cap="none">
                <a:solidFill>
                  <a:schemeClr val="dk1"/>
                </a:solidFill>
                <a:latin typeface="Lucida Sans"/>
                <a:ea typeface="Lucida Sans"/>
                <a:cs typeface="Lucida Sans"/>
                <a:sym typeface="Lucida Sans"/>
              </a:rPr>
              <a:t>1. List </a:t>
            </a:r>
            <a:r>
              <a:rPr lang="en-US" sz="1600" b="0" i="0" u="none" strike="noStrike" cap="none">
                <a:solidFill>
                  <a:srgbClr val="FF0000"/>
                </a:solidFill>
                <a:latin typeface="Lucida Sans"/>
                <a:ea typeface="Lucida Sans"/>
                <a:cs typeface="Lucida Sans"/>
                <a:sym typeface="Lucida Sans"/>
              </a:rPr>
              <a:t>3 people </a:t>
            </a:r>
            <a:r>
              <a:rPr lang="en-US" sz="1600" b="0" i="0" u="none" strike="noStrike" cap="none">
                <a:solidFill>
                  <a:schemeClr val="dk1"/>
                </a:solidFill>
                <a:latin typeface="Lucida Sans"/>
                <a:ea typeface="Lucida Sans"/>
                <a:cs typeface="Lucida Sans"/>
                <a:sym typeface="Lucida Sans"/>
              </a:rPr>
              <a:t>whom you will start praying for their salvation. 2. Write down </a:t>
            </a:r>
            <a:r>
              <a:rPr lang="en-US" sz="1600" b="0" i="0" u="none" strike="noStrike" cap="none">
                <a:solidFill>
                  <a:srgbClr val="FF0000"/>
                </a:solidFill>
                <a:latin typeface="Lucida Sans"/>
                <a:ea typeface="Lucida Sans"/>
                <a:cs typeface="Lucida Sans"/>
                <a:sym typeface="Lucida Sans"/>
              </a:rPr>
              <a:t>a practical work </a:t>
            </a:r>
            <a:r>
              <a:rPr lang="en-US" sz="1600" b="0" i="0" u="none" strike="noStrike" cap="none">
                <a:solidFill>
                  <a:schemeClr val="dk1"/>
                </a:solidFill>
                <a:latin typeface="Lucida Sans"/>
                <a:ea typeface="Lucida Sans"/>
                <a:cs typeface="Lucida Sans"/>
                <a:sym typeface="Lucida Sans"/>
              </a:rPr>
              <a:t>of compassion you can be involved in:</a:t>
            </a:r>
            <a:endParaRPr sz="1400" b="0" i="0" u="none" strike="noStrike" cap="none">
              <a:solidFill>
                <a:srgbClr val="000000"/>
              </a:solidFill>
              <a:latin typeface="Arial"/>
              <a:ea typeface="Arial"/>
              <a:cs typeface="Arial"/>
              <a:sym typeface="Arial"/>
            </a:endParaRPr>
          </a:p>
        </p:txBody>
      </p:sp>
      <p:sp>
        <p:nvSpPr>
          <p:cNvPr id="524" name="Google Shape;524;p50"/>
          <p:cNvSpPr txBox="1"/>
          <p:nvPr/>
        </p:nvSpPr>
        <p:spPr>
          <a:xfrm>
            <a:off x="3357418" y="5762296"/>
            <a:ext cx="562745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2060"/>
              </a:buClr>
              <a:buSzPts val="1600"/>
              <a:buFont typeface="Arial"/>
              <a:buNone/>
            </a:pPr>
            <a:r>
              <a:rPr lang="en-US" sz="1600" b="0" i="0" u="none" strike="noStrike" cap="none">
                <a:solidFill>
                  <a:srgbClr val="002060"/>
                </a:solidFill>
                <a:latin typeface="Lucida Sans"/>
                <a:ea typeface="Lucida Sans"/>
                <a:cs typeface="Lucida Sans"/>
                <a:sym typeface="Lucida Sans"/>
              </a:rPr>
              <a:t>1.  Widows &amp; orphan ministry  2.  Help the poor </a:t>
            </a:r>
            <a:br>
              <a:rPr lang="en-US" sz="1600" b="0" i="0" u="none" strike="noStrike" cap="none">
                <a:solidFill>
                  <a:srgbClr val="002060"/>
                </a:solidFill>
                <a:latin typeface="Lucida Sans"/>
                <a:ea typeface="Lucida Sans"/>
                <a:cs typeface="Lucida Sans"/>
                <a:sym typeface="Lucida Sans"/>
              </a:rPr>
            </a:br>
            <a:r>
              <a:rPr lang="en-US" sz="1600" b="0" i="0" u="none" strike="noStrike" cap="none">
                <a:solidFill>
                  <a:srgbClr val="002060"/>
                </a:solidFill>
                <a:latin typeface="Lucida Sans"/>
                <a:ea typeface="Lucida Sans"/>
                <a:cs typeface="Lucida Sans"/>
                <a:sym typeface="Lucida Sans"/>
              </a:rPr>
              <a:t>3.  Sponsor a child  4.  Go to prisons 5.  Short-term outreaches  6. Become an EVERYDAY WITNESS</a:t>
            </a:r>
            <a:endParaRPr sz="1400" b="0" i="0" u="none" strike="noStrike" cap="none">
              <a:solidFill>
                <a:srgbClr val="000000"/>
              </a:solidFill>
              <a:latin typeface="Arial"/>
              <a:ea typeface="Arial"/>
              <a:cs typeface="Arial"/>
              <a:sym typeface="Arial"/>
            </a:endParaRPr>
          </a:p>
        </p:txBody>
      </p:sp>
      <p:sp>
        <p:nvSpPr>
          <p:cNvPr id="2" name="Google Shape;503;p49">
            <a:extLst>
              <a:ext uri="{FF2B5EF4-FFF2-40B4-BE49-F238E27FC236}">
                <a16:creationId xmlns:a16="http://schemas.microsoft.com/office/drawing/2014/main" id="{7F70DA38-8306-FD6E-6472-EE76929C161E}"/>
              </a:ext>
            </a:extLst>
          </p:cNvPr>
          <p:cNvSpPr txBox="1">
            <a:spLocks noGrp="1"/>
          </p:cNvSpPr>
          <p:nvPr>
            <p:ph type="title"/>
          </p:nvPr>
        </p:nvSpPr>
        <p:spPr>
          <a:xfrm>
            <a:off x="0" y="249815"/>
            <a:ext cx="9144000" cy="11430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lt1"/>
              </a:buClr>
              <a:buSzPts val="4400"/>
            </a:pPr>
            <a:r>
              <a:rPr lang="zh-HK" altLang="zh-HK" sz="4400" b="1" dirty="0">
                <a:solidFill>
                  <a:schemeClr val="bg1"/>
                </a:solidFill>
              </a:rPr>
              <a:t>憐憫的行動</a:t>
            </a:r>
            <a:endParaRPr lang="en-US" sz="1400" b="0" i="0" u="none" strike="noStrike" cap="none" dirty="0">
              <a:solidFill>
                <a:schemeClr val="bg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51"/>
          <p:cNvSpPr txBox="1"/>
          <p:nvPr/>
        </p:nvSpPr>
        <p:spPr>
          <a:xfrm>
            <a:off x="0" y="156190"/>
            <a:ext cx="9144000" cy="68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ja-JP" altLang="en-US" sz="4000" b="1" i="1" u="none" strike="noStrike" cap="none" dirty="0">
                <a:solidFill>
                  <a:srgbClr val="FFFF00"/>
                </a:solidFill>
                <a:latin typeface="+mn-lt"/>
                <a:ea typeface="Calibri"/>
                <a:cs typeface="Calibri"/>
                <a:sym typeface="Calibri"/>
              </a:rPr>
              <a:t>新鮮的憐憫</a:t>
            </a:r>
            <a:endParaRPr sz="1400" b="0" i="0" u="none" strike="noStrike" cap="none" dirty="0">
              <a:solidFill>
                <a:srgbClr val="000000"/>
              </a:solidFill>
              <a:latin typeface="+mn-lt"/>
              <a:ea typeface="Arial"/>
              <a:cs typeface="Arial"/>
              <a:sym typeface="Arial"/>
            </a:endParaRPr>
          </a:p>
        </p:txBody>
      </p:sp>
      <p:sp>
        <p:nvSpPr>
          <p:cNvPr id="531" name="Google Shape;531;p51"/>
          <p:cNvSpPr txBox="1"/>
          <p:nvPr/>
        </p:nvSpPr>
        <p:spPr>
          <a:xfrm>
            <a:off x="0" y="1553702"/>
            <a:ext cx="9144000" cy="2308284"/>
          </a:xfrm>
          <a:prstGeom prst="rect">
            <a:avLst/>
          </a:prstGeom>
          <a:noFill/>
          <a:ln>
            <a:noFill/>
          </a:ln>
        </p:spPr>
        <p:txBody>
          <a:bodyPr spcFirstLastPara="1" wrap="square" lIns="91425" tIns="45700" rIns="91425" bIns="45700" anchor="t" anchorCtr="0">
            <a:spAutoFit/>
          </a:bodyPr>
          <a:lstStyle/>
          <a:p>
            <a:pPr algn="ctr"/>
            <a:r>
              <a:rPr lang="zh-HK" altLang="zh-HK" sz="1800" dirty="0"/>
              <a:t>神愛世人，因此我能愛我的世界 在每一個處境帶來愛與盼望 神愛世人，因此我能愛我的世界 </a:t>
            </a:r>
            <a:endParaRPr lang="en-US" altLang="zh-HK" sz="1800" dirty="0"/>
          </a:p>
          <a:p>
            <a:pPr algn="ctr"/>
            <a:r>
              <a:rPr lang="zh-HK" altLang="zh-HK" sz="1800" dirty="0"/>
              <a:t>在每一代中帶來恩典與真理 </a:t>
            </a:r>
            <a:endParaRPr lang="en-US" altLang="zh-HK" sz="1800" dirty="0"/>
          </a:p>
          <a:p>
            <a:pPr algn="ctr"/>
            <a:r>
              <a:rPr lang="zh-HK" altLang="zh-HK" sz="1800" b="1" dirty="0"/>
              <a:t>充滿我心以新鮮的憐憫</a:t>
            </a:r>
            <a:endParaRPr lang="en-US" altLang="zh-HK" sz="1800" b="1" dirty="0"/>
          </a:p>
          <a:p>
            <a:pPr algn="ctr"/>
            <a:r>
              <a:rPr lang="zh-HK" altLang="zh-HK" sz="1800" b="1" dirty="0"/>
              <a:t>讓我看見唯有祢能看見的</a:t>
            </a:r>
            <a:r>
              <a:rPr lang="zh-HK" altLang="zh-HK" sz="1800" dirty="0"/>
              <a:t> </a:t>
            </a:r>
            <a:endParaRPr lang="en-US" altLang="zh-HK" sz="1800" dirty="0"/>
          </a:p>
          <a:p>
            <a:pPr algn="ctr"/>
            <a:r>
              <a:rPr lang="zh-HK" altLang="zh-HK" sz="1800" b="1" dirty="0"/>
              <a:t>充滿我心以新鮮的憐憫</a:t>
            </a:r>
            <a:r>
              <a:rPr lang="zh-HK" altLang="zh-HK" sz="1800" dirty="0"/>
              <a:t> </a:t>
            </a:r>
            <a:endParaRPr lang="en-US" altLang="zh-HK" sz="1800" dirty="0"/>
          </a:p>
          <a:p>
            <a:pPr algn="ctr"/>
            <a:r>
              <a:rPr lang="zh-HK" altLang="zh-HK" sz="1800" b="1" dirty="0"/>
              <a:t>憐憫、憐恤、仁慈付諸行動</a:t>
            </a:r>
            <a:r>
              <a:rPr lang="zh-HK" altLang="zh-HK" sz="1800" dirty="0"/>
              <a:t> </a:t>
            </a:r>
            <a:endParaRPr lang="en-US" altLang="zh-HK" sz="1800" dirty="0"/>
          </a:p>
          <a:p>
            <a:pPr algn="ctr"/>
            <a:r>
              <a:rPr lang="zh-HK" altLang="zh-HK" sz="1800" dirty="0"/>
              <a:t>仁慈付諸行動 </a:t>
            </a:r>
            <a:r>
              <a:rPr lang="zh-HK" altLang="zh-HK" sz="1800" b="1" dirty="0"/>
              <a:t>憐憫、憐恤、仁慈付諸行動</a:t>
            </a:r>
            <a:endParaRPr lang="zh-HK" altLang="zh-HK" sz="1800" dirty="0"/>
          </a:p>
        </p:txBody>
      </p:sp>
      <p:sp>
        <p:nvSpPr>
          <p:cNvPr id="532" name="Google Shape;532;p51"/>
          <p:cNvSpPr txBox="1"/>
          <p:nvPr/>
        </p:nvSpPr>
        <p:spPr>
          <a:xfrm>
            <a:off x="0" y="4899749"/>
            <a:ext cx="9144000" cy="18158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Lucida Sans"/>
                <a:ea typeface="Lucida Sans"/>
                <a:cs typeface="Lucida Sans"/>
                <a:sym typeface="Lucida Sans"/>
              </a:rPr>
              <a:t>GOD SO LOVED THE WORLD SO I CAN LOVE MY WORLD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Lucida Sans"/>
                <a:ea typeface="Lucida Sans"/>
                <a:cs typeface="Lucida Sans"/>
                <a:sym typeface="Lucida Sans"/>
              </a:rPr>
              <a:t>BRINGING LOVE AND HOPE TO EVERY SITUATION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Lucida Sans"/>
                <a:ea typeface="Lucida Sans"/>
                <a:cs typeface="Lucida Sans"/>
                <a:sym typeface="Lucida Sans"/>
              </a:rPr>
              <a:t>GOD SO LOVED THE WORLD SO I CAN LOVE MY WORLD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Lucida Sans"/>
                <a:ea typeface="Lucida Sans"/>
                <a:cs typeface="Lucida Sans"/>
                <a:sym typeface="Lucida Sans"/>
              </a:rPr>
              <a:t>BRINGING GRACE AND TRUTH TO EVERY GENERATION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Lucida Sans"/>
                <a:ea typeface="Lucida Sans"/>
                <a:cs typeface="Lucida Sans"/>
                <a:sym typeface="Lucida Sans"/>
              </a:rPr>
              <a:t>FILL MY HEART WITH FRESH COMPASSION LET ME SEE WHAT ONLY YOU CAN SEE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Lucida Sans"/>
                <a:ea typeface="Lucida Sans"/>
                <a:cs typeface="Lucida Sans"/>
                <a:sym typeface="Lucida Sans"/>
              </a:rPr>
              <a:t>FILL MY HEART WITH FRESH COMPASSION MERCY, PITY, KINDNESS IN ACTION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Lucida Sans"/>
                <a:ea typeface="Lucida Sans"/>
                <a:cs typeface="Lucida Sans"/>
                <a:sym typeface="Lucida Sans"/>
              </a:rPr>
              <a:t>KINDNESS IN ACTION MERCY, PITY, KINDNESS IN ACTION</a:t>
            </a:r>
            <a:endParaRPr sz="1400" b="0" i="0" u="none" strike="noStrike" cap="none">
              <a:solidFill>
                <a:srgbClr val="000000"/>
              </a:solidFill>
              <a:latin typeface="Arial"/>
              <a:ea typeface="Arial"/>
              <a:cs typeface="Arial"/>
              <a:sym typeface="Arial"/>
            </a:endParaRPr>
          </a:p>
        </p:txBody>
      </p:sp>
      <p:sp>
        <p:nvSpPr>
          <p:cNvPr id="533" name="Google Shape;533;p51"/>
          <p:cNvSpPr txBox="1"/>
          <p:nvPr/>
        </p:nvSpPr>
        <p:spPr>
          <a:xfrm>
            <a:off x="0" y="4195822"/>
            <a:ext cx="9144000" cy="68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1" u="none" strike="noStrike" cap="none">
                <a:solidFill>
                  <a:srgbClr val="FFFF00"/>
                </a:solidFill>
                <a:latin typeface="Calibri"/>
                <a:ea typeface="Calibri"/>
                <a:cs typeface="Calibri"/>
                <a:sym typeface="Calibri"/>
              </a:rPr>
              <a:t>FRESH COMPASSION</a:t>
            </a:r>
            <a:endParaRPr sz="1400" b="0" i="0" u="none" strike="noStrike" cap="none">
              <a:solidFill>
                <a:srgbClr val="000000"/>
              </a:solidFill>
              <a:latin typeface="Arial"/>
              <a:ea typeface="Arial"/>
              <a:cs typeface="Arial"/>
              <a:sym typeface="Arial"/>
            </a:endParaRPr>
          </a:p>
        </p:txBody>
      </p:sp>
      <p:sp>
        <p:nvSpPr>
          <p:cNvPr id="534" name="Google Shape;534;p51"/>
          <p:cNvSpPr txBox="1"/>
          <p:nvPr/>
        </p:nvSpPr>
        <p:spPr>
          <a:xfrm>
            <a:off x="0" y="806535"/>
            <a:ext cx="9144000" cy="369291"/>
          </a:xfrm>
          <a:prstGeom prst="rect">
            <a:avLst/>
          </a:prstGeom>
          <a:noFill/>
          <a:ln>
            <a:noFill/>
          </a:ln>
        </p:spPr>
        <p:txBody>
          <a:bodyPr spcFirstLastPara="1" wrap="square" lIns="91425" tIns="45700" rIns="91425" bIns="45700" anchor="t" anchorCtr="0">
            <a:spAutoFit/>
          </a:bodyPr>
          <a:lstStyle/>
          <a:p>
            <a:pPr lvl="0" algn="ctr">
              <a:buSzPts val="1800"/>
            </a:pPr>
            <a:r>
              <a:rPr lang="zh-HK" altLang="zh-HK" sz="1800" dirty="0">
                <a:solidFill>
                  <a:schemeClr val="bg1"/>
                </a:solidFill>
              </a:rPr>
              <a:t>詞曲：湯姆・艾利 ©2019</a:t>
            </a:r>
            <a:endParaRPr sz="1800" b="0" i="0" u="none" strike="noStrike" cap="none" dirty="0">
              <a:solidFill>
                <a:schemeClr val="bg1"/>
              </a:solidFill>
              <a:latin typeface="Calibri"/>
              <a:ea typeface="Calibri"/>
              <a:cs typeface="Calibri"/>
              <a:sym typeface="Calibri"/>
            </a:endParaRPr>
          </a:p>
        </p:txBody>
      </p:sp>
      <p:sp>
        <p:nvSpPr>
          <p:cNvPr id="535" name="Google Shape;535;p51"/>
          <p:cNvSpPr txBox="1"/>
          <p:nvPr/>
        </p:nvSpPr>
        <p:spPr>
          <a:xfrm>
            <a:off x="8462" y="4538141"/>
            <a:ext cx="914400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lt1"/>
                </a:solidFill>
                <a:latin typeface="Calibri"/>
                <a:ea typeface="Calibri"/>
                <a:cs typeface="Calibri"/>
                <a:sym typeface="Calibri"/>
              </a:rPr>
              <a:t>Words and music by Tom Elie c2019</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2191776B-F581-1959-0D33-A2355FD14EE2}"/>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FA4A9D99-FFA7-1DEC-AE2E-E03A1B7ECD90}"/>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9BD029E2-A697-40A5-D5A2-F49CCC111375}"/>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239360DD-A2DF-96E8-E49B-C009CABA415B}"/>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A9C3A123-86FD-F588-9DAD-0CD5864F1B8F}"/>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5E579F7F-0DAB-4645-10ED-D37B7C80D058}"/>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C6949A13-66E1-BE21-B1A7-1713D83ED38C}"/>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08969EC0-0353-E664-5369-F881A4836517}"/>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692BDB0A-18C9-45FF-5687-6D79512E6EF9}"/>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9047A526-6001-7101-7D22-E2984CCDB513}"/>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63A23D86-5AE4-83E1-4834-C6AE11D567F1}"/>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4B178AC8-993D-D67C-73F7-9E68DF598C80}"/>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CB6D921C-6D1E-4591-5955-B9CD8610BEE1}"/>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95AF1C8B-7A3D-3953-33EC-27EBF69E85BA}"/>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2BE729B4-1D4B-C148-B1D2-A5CBFDB32AB6}"/>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CC714F23-FEB2-0786-EF08-E3E5895E25FC}"/>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FCFF3930-FCB4-5D21-78F9-A7D50A7D3EE7}"/>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3347182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53"/>
          <p:cNvSpPr/>
          <p:nvPr/>
        </p:nvSpPr>
        <p:spPr>
          <a:xfrm>
            <a:off x="0" y="5468188"/>
            <a:ext cx="9144000" cy="1389812"/>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63" name="Google Shape;563;p53"/>
          <p:cNvPicPr preferRelativeResize="0"/>
          <p:nvPr/>
        </p:nvPicPr>
        <p:blipFill rotWithShape="1">
          <a:blip r:embed="rId3">
            <a:alphaModFix/>
          </a:blip>
          <a:srcRect/>
          <a:stretch/>
        </p:blipFill>
        <p:spPr>
          <a:xfrm>
            <a:off x="387675" y="5207025"/>
            <a:ext cx="1609400" cy="1609424"/>
          </a:xfrm>
          <a:prstGeom prst="rect">
            <a:avLst/>
          </a:prstGeom>
          <a:noFill/>
          <a:ln>
            <a:noFill/>
          </a:ln>
        </p:spPr>
      </p:pic>
      <p:grpSp>
        <p:nvGrpSpPr>
          <p:cNvPr id="564" name="Google Shape;564;p53"/>
          <p:cNvGrpSpPr/>
          <p:nvPr/>
        </p:nvGrpSpPr>
        <p:grpSpPr>
          <a:xfrm>
            <a:off x="1981200" y="457206"/>
            <a:ext cx="6883138" cy="3638894"/>
            <a:chOff x="1981200" y="457206"/>
            <a:chExt cx="6883138" cy="3638894"/>
          </a:xfrm>
        </p:grpSpPr>
        <p:sp>
          <p:nvSpPr>
            <p:cNvPr id="565" name="Google Shape;565;p53"/>
            <p:cNvSpPr txBox="1"/>
            <p:nvPr/>
          </p:nvSpPr>
          <p:spPr>
            <a:xfrm>
              <a:off x="1981200" y="457206"/>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1 - </a:t>
              </a:r>
              <a:r>
                <a:rPr lang="zh-HK" altLang="zh-HK" sz="3600" b="1" dirty="0">
                  <a:solidFill>
                    <a:srgbClr val="E41D08"/>
                  </a:solidFill>
                </a:rPr>
                <a:t>憐憫</a:t>
              </a:r>
              <a:endParaRPr sz="1400" b="0" i="0" u="none" strike="noStrike" cap="none" dirty="0">
                <a:solidFill>
                  <a:srgbClr val="E41D08"/>
                </a:solidFill>
                <a:latin typeface="Arial"/>
                <a:ea typeface="Arial"/>
                <a:cs typeface="Arial"/>
                <a:sym typeface="Arial"/>
              </a:endParaRPr>
            </a:p>
          </p:txBody>
        </p:sp>
        <p:sp>
          <p:nvSpPr>
            <p:cNvPr id="566" name="Google Shape;566;p53"/>
            <p:cNvSpPr txBox="1"/>
            <p:nvPr/>
          </p:nvSpPr>
          <p:spPr>
            <a:xfrm>
              <a:off x="2286000" y="1205347"/>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2 — </a:t>
              </a:r>
              <a:r>
                <a:rPr lang="zh-HK" altLang="zh-HK" sz="3600" b="1" dirty="0">
                  <a:solidFill>
                    <a:srgbClr val="E41D08"/>
                  </a:solidFill>
                </a:rPr>
                <a:t>裝備</a:t>
              </a:r>
              <a:endParaRPr sz="1400" b="0" i="0" u="none" strike="noStrike" cap="none" dirty="0">
                <a:solidFill>
                  <a:srgbClr val="E41D08"/>
                </a:solidFill>
                <a:latin typeface="Arial"/>
                <a:ea typeface="Arial"/>
                <a:cs typeface="Arial"/>
                <a:sym typeface="Arial"/>
              </a:endParaRPr>
            </a:p>
          </p:txBody>
        </p:sp>
        <p:sp>
          <p:nvSpPr>
            <p:cNvPr id="567" name="Google Shape;567;p53"/>
            <p:cNvSpPr txBox="1"/>
            <p:nvPr/>
          </p:nvSpPr>
          <p:spPr>
            <a:xfrm>
              <a:off x="3225538" y="1953488"/>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3 - </a:t>
              </a:r>
              <a:r>
                <a:rPr lang="zh-HK" altLang="zh-HK" sz="3600" b="1" dirty="0">
                  <a:solidFill>
                    <a:srgbClr val="E41D08"/>
                  </a:solidFill>
                </a:rPr>
                <a:t>應用</a:t>
              </a:r>
              <a:endParaRPr sz="1400" b="0" i="0" u="none" strike="noStrike" cap="none" dirty="0">
                <a:solidFill>
                  <a:srgbClr val="E41D08"/>
                </a:solidFill>
                <a:latin typeface="Arial"/>
                <a:ea typeface="Arial"/>
                <a:cs typeface="Arial"/>
                <a:sym typeface="Arial"/>
              </a:endParaRPr>
            </a:p>
          </p:txBody>
        </p:sp>
        <p:sp>
          <p:nvSpPr>
            <p:cNvPr id="568" name="Google Shape;568;p53"/>
            <p:cNvSpPr txBox="1"/>
            <p:nvPr/>
          </p:nvSpPr>
          <p:spPr>
            <a:xfrm>
              <a:off x="2615938" y="2701629"/>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4 - </a:t>
              </a:r>
              <a:r>
                <a:rPr lang="zh-HK" altLang="zh-HK" sz="3600" b="1" dirty="0">
                  <a:solidFill>
                    <a:srgbClr val="E41D08"/>
                  </a:solidFill>
                </a:rPr>
                <a:t>門徒訓練</a:t>
              </a:r>
              <a:endParaRPr sz="1400" b="0" i="0" u="none" strike="noStrike" cap="none" dirty="0">
                <a:solidFill>
                  <a:srgbClr val="E41D08"/>
                </a:solidFill>
                <a:latin typeface="Arial"/>
                <a:ea typeface="Arial"/>
                <a:cs typeface="Arial"/>
                <a:sym typeface="Arial"/>
              </a:endParaRPr>
            </a:p>
          </p:txBody>
        </p:sp>
        <p:sp>
          <p:nvSpPr>
            <p:cNvPr id="569" name="Google Shape;569;p53"/>
            <p:cNvSpPr txBox="1"/>
            <p:nvPr/>
          </p:nvSpPr>
          <p:spPr>
            <a:xfrm>
              <a:off x="2327703" y="3449769"/>
              <a:ext cx="63246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5 - </a:t>
              </a:r>
              <a:r>
                <a:rPr lang="zh-HK" altLang="zh-HK" sz="3600" b="1" dirty="0">
                  <a:solidFill>
                    <a:srgbClr val="E41D08"/>
                  </a:solidFill>
                </a:rPr>
                <a:t>倍增</a:t>
              </a:r>
              <a:endParaRPr sz="1400" b="0" i="0" u="none" strike="noStrike" cap="none" dirty="0">
                <a:solidFill>
                  <a:srgbClr val="E41D08"/>
                </a:solidFill>
                <a:latin typeface="Arial"/>
                <a:ea typeface="Arial"/>
                <a:cs typeface="Arial"/>
                <a:sym typeface="Arial"/>
              </a:endParaRPr>
            </a:p>
          </p:txBody>
        </p:sp>
      </p:grpSp>
      <p:sp>
        <p:nvSpPr>
          <p:cNvPr id="570" name="Google Shape;570;p53"/>
          <p:cNvSpPr/>
          <p:nvPr/>
        </p:nvSpPr>
        <p:spPr>
          <a:xfrm>
            <a:off x="0" y="-5511"/>
            <a:ext cx="9144000" cy="1179722"/>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571" name="Google Shape;571;p53"/>
          <p:cNvGrpSpPr/>
          <p:nvPr/>
        </p:nvGrpSpPr>
        <p:grpSpPr>
          <a:xfrm>
            <a:off x="2440812" y="4566643"/>
            <a:ext cx="6423526" cy="2185683"/>
            <a:chOff x="1981200" y="457206"/>
            <a:chExt cx="6423526" cy="2185683"/>
          </a:xfrm>
        </p:grpSpPr>
        <p:sp>
          <p:nvSpPr>
            <p:cNvPr id="572" name="Google Shape;572;p53"/>
            <p:cNvSpPr txBox="1"/>
            <p:nvPr/>
          </p:nvSpPr>
          <p:spPr>
            <a:xfrm>
              <a:off x="1981200" y="457206"/>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1 - COMPASSION</a:t>
              </a:r>
              <a:endParaRPr sz="1400" b="0" i="0" u="none" strike="noStrike" cap="none">
                <a:solidFill>
                  <a:srgbClr val="000000"/>
                </a:solidFill>
                <a:latin typeface="Arial"/>
                <a:ea typeface="Arial"/>
                <a:cs typeface="Arial"/>
                <a:sym typeface="Arial"/>
              </a:endParaRPr>
            </a:p>
          </p:txBody>
        </p:sp>
        <p:sp>
          <p:nvSpPr>
            <p:cNvPr id="573" name="Google Shape;573;p53"/>
            <p:cNvSpPr txBox="1"/>
            <p:nvPr/>
          </p:nvSpPr>
          <p:spPr>
            <a:xfrm>
              <a:off x="2213259" y="888210"/>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2 - EQUIPPING</a:t>
              </a:r>
              <a:endParaRPr sz="1400" b="0" i="0" u="none" strike="noStrike" cap="none">
                <a:solidFill>
                  <a:srgbClr val="C00000"/>
                </a:solidFill>
                <a:latin typeface="Arial"/>
                <a:ea typeface="Arial"/>
                <a:cs typeface="Arial"/>
                <a:sym typeface="Arial"/>
              </a:endParaRPr>
            </a:p>
          </p:txBody>
        </p:sp>
        <p:sp>
          <p:nvSpPr>
            <p:cNvPr id="574" name="Google Shape;574;p53"/>
            <p:cNvSpPr txBox="1"/>
            <p:nvPr/>
          </p:nvSpPr>
          <p:spPr>
            <a:xfrm>
              <a:off x="2423026" y="1750218"/>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4 - DISCIPLESHIP</a:t>
              </a:r>
              <a:endParaRPr sz="1400" b="0" i="0" u="none" strike="noStrike" cap="none">
                <a:solidFill>
                  <a:srgbClr val="000000"/>
                </a:solidFill>
                <a:latin typeface="Arial"/>
                <a:ea typeface="Arial"/>
                <a:cs typeface="Arial"/>
                <a:sym typeface="Arial"/>
              </a:endParaRPr>
            </a:p>
          </p:txBody>
        </p:sp>
        <p:sp>
          <p:nvSpPr>
            <p:cNvPr id="575" name="Google Shape;575;p53"/>
            <p:cNvSpPr txBox="1"/>
            <p:nvPr/>
          </p:nvSpPr>
          <p:spPr>
            <a:xfrm>
              <a:off x="2080126" y="2181224"/>
              <a:ext cx="63246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5 — MULTIPLICATION</a:t>
              </a:r>
              <a:endParaRPr sz="1400" b="0" i="0" u="none" strike="noStrike" cap="none">
                <a:solidFill>
                  <a:srgbClr val="000000"/>
                </a:solidFill>
                <a:latin typeface="Arial"/>
                <a:ea typeface="Arial"/>
                <a:cs typeface="Arial"/>
                <a:sym typeface="Arial"/>
              </a:endParaRPr>
            </a:p>
          </p:txBody>
        </p:sp>
        <p:sp>
          <p:nvSpPr>
            <p:cNvPr id="576" name="Google Shape;576;p53"/>
            <p:cNvSpPr txBox="1"/>
            <p:nvPr/>
          </p:nvSpPr>
          <p:spPr>
            <a:xfrm>
              <a:off x="2685512" y="1319214"/>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3 - APPLICATION</a:t>
              </a:r>
              <a:endParaRPr sz="1400" b="0" i="0" u="none" strike="noStrike" cap="none">
                <a:solidFill>
                  <a:srgbClr val="000000"/>
                </a:solidFill>
                <a:latin typeface="Arial"/>
                <a:ea typeface="Arial"/>
                <a:cs typeface="Arial"/>
                <a:sym typeface="Arial"/>
              </a:endParaRPr>
            </a:p>
          </p:txBody>
        </p:sp>
      </p:grpSp>
      <p:sp>
        <p:nvSpPr>
          <p:cNvPr id="577" name="Google Shape;577;p53"/>
          <p:cNvSpPr/>
          <p:nvPr/>
        </p:nvSpPr>
        <p:spPr>
          <a:xfrm>
            <a:off x="0" y="1891216"/>
            <a:ext cx="9144000" cy="3137089"/>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78" name="Google Shape;578;p53"/>
          <p:cNvPicPr preferRelativeResize="0"/>
          <p:nvPr/>
        </p:nvPicPr>
        <p:blipFill rotWithShape="1">
          <a:blip r:embed="rId3">
            <a:alphaModFix/>
          </a:blip>
          <a:srcRect/>
          <a:stretch/>
        </p:blipFill>
        <p:spPr>
          <a:xfrm>
            <a:off x="470162" y="732582"/>
            <a:ext cx="3022075" cy="30220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54"/>
          <p:cNvSpPr txBox="1">
            <a:spLocks noGrp="1"/>
          </p:cNvSpPr>
          <p:nvPr>
            <p:ph type="ctrTitle"/>
          </p:nvPr>
        </p:nvSpPr>
        <p:spPr>
          <a:xfrm>
            <a:off x="1117600" y="1754910"/>
            <a:ext cx="8026400" cy="1660236"/>
          </a:xfrm>
          <a:prstGeom prst="rect">
            <a:avLst/>
          </a:prstGeom>
          <a:noFill/>
          <a:ln>
            <a:noFill/>
          </a:ln>
        </p:spPr>
        <p:txBody>
          <a:bodyPr spcFirstLastPara="1" wrap="square" lIns="91425" tIns="45700" rIns="91425" bIns="45700" anchor="t" anchorCtr="0">
            <a:noAutofit/>
          </a:bodyPr>
          <a:lstStyle/>
          <a:p>
            <a:r>
              <a:rPr lang="zh-HK" altLang="zh-HK" sz="4400" b="1" dirty="0"/>
              <a:t>有憐憫的心，使人渴望學習如何接觸受傷的人。</a:t>
            </a:r>
            <a:endParaRPr lang="zh-HK" altLang="zh-HK" sz="4400" dirty="0"/>
          </a:p>
        </p:txBody>
      </p:sp>
      <p:sp>
        <p:nvSpPr>
          <p:cNvPr id="585" name="Google Shape;585;p54"/>
          <p:cNvSpPr txBox="1"/>
          <p:nvPr/>
        </p:nvSpPr>
        <p:spPr>
          <a:xfrm>
            <a:off x="0" y="3415146"/>
            <a:ext cx="9144000" cy="457200"/>
          </a:xfrm>
          <a:prstGeom prst="rect">
            <a:avLst/>
          </a:prstGeom>
          <a:noFill/>
          <a:ln>
            <a:noFill/>
          </a:ln>
        </p:spPr>
        <p:txBody>
          <a:bodyPr spcFirstLastPara="1" wrap="square" lIns="91425" tIns="45700" rIns="91425" bIns="45700" anchor="t" anchorCtr="0">
            <a:spAutoFit/>
          </a:bodyPr>
          <a:lstStyle/>
          <a:p>
            <a:pPr algn="ctr"/>
            <a:r>
              <a:rPr lang="zh-HK" altLang="zh-HK" sz="2400" dirty="0"/>
              <a:t>學習！學習！學習！ 操練！操練！操練！</a:t>
            </a:r>
            <a:endParaRPr lang="en-US" altLang="zh-HK" sz="2400" dirty="0"/>
          </a:p>
        </p:txBody>
      </p:sp>
      <p:sp>
        <p:nvSpPr>
          <p:cNvPr id="586" name="Google Shape;586;p54"/>
          <p:cNvSpPr txBox="1"/>
          <p:nvPr/>
        </p:nvSpPr>
        <p:spPr>
          <a:xfrm>
            <a:off x="2791690" y="5338618"/>
            <a:ext cx="6352310" cy="130232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1" i="0" u="none" strike="noStrike" cap="none">
                <a:solidFill>
                  <a:schemeClr val="dk1"/>
                </a:solidFill>
                <a:latin typeface="Calibri"/>
                <a:ea typeface="Calibri"/>
                <a:cs typeface="Calibri"/>
                <a:sym typeface="Calibri"/>
              </a:rPr>
              <a:t>A compassionate heart creates a desire to learn how to reach the hurting. </a:t>
            </a:r>
            <a:r>
              <a:rPr lang="en-US" sz="2400" b="1" i="0" u="sng" strike="noStrike" cap="none">
                <a:solidFill>
                  <a:schemeClr val="dk1"/>
                </a:solidFill>
                <a:latin typeface="Calibri"/>
                <a:ea typeface="Calibri"/>
                <a:cs typeface="Calibri"/>
                <a:sym typeface="Calibri"/>
              </a:rPr>
              <a:t>Learn! Learn! Learn!  Practice! Practice! Practice!</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2400"/>
              <a:buFont typeface="Calibri"/>
              <a:buNone/>
            </a:pP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55"/>
          <p:cNvSpPr txBox="1"/>
          <p:nvPr/>
        </p:nvSpPr>
        <p:spPr>
          <a:xfrm>
            <a:off x="914400" y="1082040"/>
            <a:ext cx="7315200" cy="3429000"/>
          </a:xfrm>
          <a:prstGeom prst="rect">
            <a:avLst/>
          </a:prstGeom>
          <a:noFill/>
          <a:ln>
            <a:noFill/>
          </a:ln>
        </p:spPr>
        <p:txBody>
          <a:bodyPr spcFirstLastPara="1" wrap="square" lIns="91425" tIns="45700" rIns="91425" bIns="45700" anchor="ctr" anchorCtr="0">
            <a:normAutofit/>
          </a:bodyPr>
          <a:lstStyle/>
          <a:p>
            <a:r>
              <a:rPr lang="zh-HK" altLang="zh-HK" sz="4400" b="1" dirty="0"/>
              <a:t>僅有 </a:t>
            </a:r>
            <a:r>
              <a:rPr lang="zh-HK" altLang="zh-HK" sz="7200" b="1" dirty="0"/>
              <a:t>6% </a:t>
            </a:r>
            <a:r>
              <a:rPr lang="zh-HK" altLang="zh-HK" sz="4400" b="1" dirty="0"/>
              <a:t>的牧師與基督徒覺得自己已受裝備，可以分享信仰。</a:t>
            </a:r>
            <a:endParaRPr lang="zh-HK" altLang="zh-HK" sz="4400" dirty="0"/>
          </a:p>
        </p:txBody>
      </p:sp>
      <p:sp>
        <p:nvSpPr>
          <p:cNvPr id="593" name="Google Shape;593;p55"/>
          <p:cNvSpPr txBox="1"/>
          <p:nvPr/>
        </p:nvSpPr>
        <p:spPr>
          <a:xfrm>
            <a:off x="2512290" y="5405581"/>
            <a:ext cx="6442364" cy="1272309"/>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Only 6% of pastors and Christians feel equipped to share their faith.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65">
          <a:extLst>
            <a:ext uri="{FF2B5EF4-FFF2-40B4-BE49-F238E27FC236}">
              <a16:creationId xmlns:a16="http://schemas.microsoft.com/office/drawing/2014/main" id="{E3F1AFEC-8DCB-9045-9610-206971A6EAA3}"/>
            </a:ext>
          </a:extLst>
        </p:cNvPr>
        <p:cNvGrpSpPr/>
        <p:nvPr/>
      </p:nvGrpSpPr>
      <p:grpSpPr>
        <a:xfrm>
          <a:off x="0" y="0"/>
          <a:ext cx="0" cy="0"/>
          <a:chOff x="0" y="0"/>
          <a:chExt cx="0" cy="0"/>
        </a:xfrm>
      </p:grpSpPr>
      <p:sp>
        <p:nvSpPr>
          <p:cNvPr id="367" name="Google Shape;367;p34">
            <a:extLst>
              <a:ext uri="{FF2B5EF4-FFF2-40B4-BE49-F238E27FC236}">
                <a16:creationId xmlns:a16="http://schemas.microsoft.com/office/drawing/2014/main" id="{AA49319A-9B8A-137B-A3EB-33143E83EC7C}"/>
              </a:ext>
            </a:extLst>
          </p:cNvPr>
          <p:cNvSpPr txBox="1"/>
          <p:nvPr/>
        </p:nvSpPr>
        <p:spPr>
          <a:xfrm>
            <a:off x="0" y="4250699"/>
            <a:ext cx="9144000" cy="4875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WHY DON’T WE TALK WITH THE LOST?</a:t>
            </a:r>
            <a:endParaRPr sz="1400" b="0" i="0" u="none" strike="noStrike" cap="none">
              <a:solidFill>
                <a:srgbClr val="000000"/>
              </a:solidFill>
              <a:latin typeface="Arial"/>
              <a:ea typeface="Arial"/>
              <a:cs typeface="Arial"/>
              <a:sym typeface="Arial"/>
            </a:endParaRPr>
          </a:p>
        </p:txBody>
      </p:sp>
      <p:sp>
        <p:nvSpPr>
          <p:cNvPr id="368" name="Google Shape;368;p34">
            <a:extLst>
              <a:ext uri="{FF2B5EF4-FFF2-40B4-BE49-F238E27FC236}">
                <a16:creationId xmlns:a16="http://schemas.microsoft.com/office/drawing/2014/main" id="{D3D10611-9772-412B-A1E1-81C63FCBA7B8}"/>
              </a:ext>
            </a:extLst>
          </p:cNvPr>
          <p:cNvSpPr txBox="1"/>
          <p:nvPr/>
        </p:nvSpPr>
        <p:spPr>
          <a:xfrm>
            <a:off x="3131127" y="4980655"/>
            <a:ext cx="4807528" cy="156966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Not knowing what to say</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Fear of rejection</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Lack of role models</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400" b="0" i="0" u="none" strike="noStrike" cap="none">
                <a:solidFill>
                  <a:schemeClr val="dk1"/>
                </a:solidFill>
                <a:latin typeface="Calibri"/>
                <a:ea typeface="Calibri"/>
                <a:cs typeface="Calibri"/>
                <a:sym typeface="Calibri"/>
              </a:rPr>
              <a:t>Lack of Christ’s compassion</a:t>
            </a:r>
            <a:endParaRPr sz="1400" b="0" i="0" u="none" strike="noStrike" cap="none">
              <a:solidFill>
                <a:srgbClr val="000000"/>
              </a:solidFill>
              <a:latin typeface="Arial"/>
              <a:ea typeface="Arial"/>
              <a:cs typeface="Arial"/>
              <a:sym typeface="Arial"/>
            </a:endParaRPr>
          </a:p>
        </p:txBody>
      </p:sp>
      <p:sp>
        <p:nvSpPr>
          <p:cNvPr id="4" name="Google Shape;332;p30">
            <a:extLst>
              <a:ext uri="{FF2B5EF4-FFF2-40B4-BE49-F238E27FC236}">
                <a16:creationId xmlns:a16="http://schemas.microsoft.com/office/drawing/2014/main" id="{83CB1F81-7633-34A8-4B93-7EB76E89756C}"/>
              </a:ext>
            </a:extLst>
          </p:cNvPr>
          <p:cNvSpPr txBox="1">
            <a:spLocks/>
          </p:cNvSpPr>
          <p:nvPr/>
        </p:nvSpPr>
        <p:spPr>
          <a:xfrm>
            <a:off x="91440" y="302154"/>
            <a:ext cx="9144000" cy="82391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HK" altLang="zh-HK" sz="4000" b="1">
                <a:solidFill>
                  <a:schemeClr val="bg1"/>
                </a:solidFill>
              </a:rPr>
              <a:t>我們為何不與失喪的人交談？</a:t>
            </a:r>
            <a:endParaRPr lang="en-US" altLang="zh-HK" sz="4000" b="1" dirty="0">
              <a:solidFill>
                <a:schemeClr val="bg1"/>
              </a:solidFill>
            </a:endParaRPr>
          </a:p>
        </p:txBody>
      </p:sp>
      <p:sp>
        <p:nvSpPr>
          <p:cNvPr id="5" name="TextBox 4">
            <a:extLst>
              <a:ext uri="{FF2B5EF4-FFF2-40B4-BE49-F238E27FC236}">
                <a16:creationId xmlns:a16="http://schemas.microsoft.com/office/drawing/2014/main" id="{AAEF3AB1-D9AF-21A9-3BD6-E80DCE6D517B}"/>
              </a:ext>
            </a:extLst>
          </p:cNvPr>
          <p:cNvSpPr txBox="1"/>
          <p:nvPr/>
        </p:nvSpPr>
        <p:spPr>
          <a:xfrm>
            <a:off x="2932938" y="1780442"/>
            <a:ext cx="3278124" cy="1815882"/>
          </a:xfrm>
          <a:prstGeom prst="rect">
            <a:avLst/>
          </a:prstGeom>
          <a:noFill/>
        </p:spPr>
        <p:txBody>
          <a:bodyPr wrap="square">
            <a:spAutoFit/>
          </a:bodyPr>
          <a:lstStyle/>
          <a:p>
            <a:pPr marL="514350" indent="-514350" algn="l">
              <a:buAutoNum type="arabicPeriod"/>
            </a:pPr>
            <a:r>
              <a:rPr lang="zh-HK" altLang="zh-HK" sz="2800" b="1" i="0" dirty="0">
                <a:solidFill>
                  <a:srgbClr val="000000"/>
                </a:solidFill>
                <a:effectLst/>
              </a:rPr>
              <a:t>不知道該說什麼</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2. 害怕被拒絕</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3. 缺乏榜樣</a:t>
            </a:r>
            <a:r>
              <a:rPr lang="zh-HK" altLang="zh-HK" sz="2800" b="0" i="0" dirty="0">
                <a:solidFill>
                  <a:srgbClr val="000000"/>
                </a:solidFill>
                <a:effectLst/>
              </a:rPr>
              <a:t> </a:t>
            </a:r>
            <a:endParaRPr lang="en-US" altLang="zh-HK" sz="2800" b="0" i="0" dirty="0">
              <a:solidFill>
                <a:srgbClr val="000000"/>
              </a:solidFill>
              <a:effectLst/>
            </a:endParaRPr>
          </a:p>
          <a:p>
            <a:pPr algn="l"/>
            <a:r>
              <a:rPr lang="zh-HK" altLang="zh-HK" sz="2800" b="1" i="0" dirty="0">
                <a:solidFill>
                  <a:srgbClr val="000000"/>
                </a:solidFill>
                <a:effectLst/>
              </a:rPr>
              <a:t>4. 缺乏基督的憐憫</a:t>
            </a:r>
            <a:endParaRPr lang="zh-HK" altLang="zh-HK" sz="2800" b="0" i="0" dirty="0">
              <a:solidFill>
                <a:srgbClr val="000000"/>
              </a:solidFill>
              <a:effectLst/>
            </a:endParaRPr>
          </a:p>
        </p:txBody>
      </p:sp>
    </p:spTree>
    <p:extLst>
      <p:ext uri="{BB962C8B-B14F-4D97-AF65-F5344CB8AC3E}">
        <p14:creationId xmlns:p14="http://schemas.microsoft.com/office/powerpoint/2010/main" val="2458452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pic>
        <p:nvPicPr>
          <p:cNvPr id="608" name="Google Shape;608;p57"/>
          <p:cNvPicPr preferRelativeResize="0"/>
          <p:nvPr/>
        </p:nvPicPr>
        <p:blipFill rotWithShape="1">
          <a:blip r:embed="rId3">
            <a:alphaModFix/>
          </a:blip>
          <a:srcRect b="1399"/>
          <a:stretch/>
        </p:blipFill>
        <p:spPr>
          <a:xfrm>
            <a:off x="981375" y="917397"/>
            <a:ext cx="3590625" cy="3654603"/>
          </a:xfrm>
          <a:prstGeom prst="rect">
            <a:avLst/>
          </a:prstGeom>
          <a:noFill/>
          <a:ln>
            <a:noFill/>
          </a:ln>
        </p:spPr>
      </p:pic>
      <p:sp>
        <p:nvSpPr>
          <p:cNvPr id="609" name="Google Shape;609;p57"/>
          <p:cNvSpPr txBox="1"/>
          <p:nvPr/>
        </p:nvSpPr>
        <p:spPr>
          <a:xfrm>
            <a:off x="0" y="241000"/>
            <a:ext cx="9143999"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4D4D4D"/>
                </a:solidFill>
                <a:latin typeface="Arial"/>
                <a:ea typeface="Arial"/>
                <a:cs typeface="Arial"/>
                <a:sym typeface="Arial"/>
              </a:rPr>
              <a:t>ONEMINUTEWITNESS.org</a:t>
            </a:r>
            <a:endParaRPr sz="1800" b="0" i="0" u="none" strike="noStrike" cap="none">
              <a:solidFill>
                <a:schemeClr val="dk1"/>
              </a:solidFill>
              <a:latin typeface="Arial"/>
              <a:ea typeface="Arial"/>
              <a:cs typeface="Arial"/>
              <a:sym typeface="Arial"/>
            </a:endParaRPr>
          </a:p>
        </p:txBody>
      </p:sp>
      <p:sp>
        <p:nvSpPr>
          <p:cNvPr id="610" name="Google Shape;610;p57"/>
          <p:cNvSpPr txBox="1"/>
          <p:nvPr/>
        </p:nvSpPr>
        <p:spPr>
          <a:xfrm>
            <a:off x="4834467" y="1858540"/>
            <a:ext cx="3454400" cy="1418060"/>
          </a:xfrm>
          <a:prstGeom prst="rect">
            <a:avLst/>
          </a:prstGeom>
          <a:noFill/>
          <a:ln>
            <a:noFill/>
          </a:ln>
        </p:spPr>
        <p:txBody>
          <a:bodyPr spcFirstLastPara="1" wrap="square" lIns="91425" tIns="45700" rIns="91425" bIns="45700" anchor="t" anchorCtr="0">
            <a:noAutofit/>
          </a:bodyPr>
          <a:lstStyle/>
          <a:p>
            <a:r>
              <a:rPr lang="zh-HK" altLang="zh-HK" sz="3200" b="1" dirty="0"/>
              <a:t>世界上最容易使用的信仰分享工具之一！</a:t>
            </a:r>
            <a:endParaRPr lang="en-US" altLang="zh-HK" sz="3200" b="1" dirty="0"/>
          </a:p>
        </p:txBody>
      </p:sp>
      <p:sp>
        <p:nvSpPr>
          <p:cNvPr id="3" name="TextBox 2">
            <a:extLst>
              <a:ext uri="{FF2B5EF4-FFF2-40B4-BE49-F238E27FC236}">
                <a16:creationId xmlns:a16="http://schemas.microsoft.com/office/drawing/2014/main" id="{D848823C-655F-BAC1-5F99-C4321D5A80C5}"/>
              </a:ext>
            </a:extLst>
          </p:cNvPr>
          <p:cNvSpPr txBox="1"/>
          <p:nvPr/>
        </p:nvSpPr>
        <p:spPr>
          <a:xfrm>
            <a:off x="5175504" y="825775"/>
            <a:ext cx="2548467" cy="461665"/>
          </a:xfrm>
          <a:prstGeom prst="rect">
            <a:avLst/>
          </a:prstGeom>
          <a:noFill/>
        </p:spPr>
        <p:txBody>
          <a:bodyPr wrap="square">
            <a:spAutoFit/>
          </a:bodyPr>
          <a:lstStyle/>
          <a:p>
            <a:pPr indent="0" algn="l">
              <a:buNone/>
            </a:pPr>
            <a:r>
              <a:rPr lang="zh-HK" altLang="zh-HK" sz="2400" b="1" i="0" dirty="0">
                <a:solidFill>
                  <a:srgbClr val="000000"/>
                </a:solidFill>
                <a:effectLst/>
              </a:rPr>
              <a:t>一分鐘見證™</a:t>
            </a:r>
            <a:endParaRPr lang="en-US" altLang="zh-HK" sz="2400" b="1" i="0" dirty="0">
              <a:solidFill>
                <a:srgbClr val="000000"/>
              </a:solidFill>
              <a:effectLs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46">
          <a:extLst>
            <a:ext uri="{FF2B5EF4-FFF2-40B4-BE49-F238E27FC236}">
              <a16:creationId xmlns:a16="http://schemas.microsoft.com/office/drawing/2014/main" id="{70F32C94-5C64-8FFF-F503-18004FCCD984}"/>
            </a:ext>
          </a:extLst>
        </p:cNvPr>
        <p:cNvGrpSpPr/>
        <p:nvPr/>
      </p:nvGrpSpPr>
      <p:grpSpPr>
        <a:xfrm>
          <a:off x="0" y="0"/>
          <a:ext cx="0" cy="0"/>
          <a:chOff x="0" y="0"/>
          <a:chExt cx="0" cy="0"/>
        </a:xfrm>
      </p:grpSpPr>
      <p:sp>
        <p:nvSpPr>
          <p:cNvPr id="647" name="Google Shape;647;p62">
            <a:extLst>
              <a:ext uri="{FF2B5EF4-FFF2-40B4-BE49-F238E27FC236}">
                <a16:creationId xmlns:a16="http://schemas.microsoft.com/office/drawing/2014/main" id="{65BFA4AB-B8C5-67D4-E0D5-4594532EE7F6}"/>
              </a:ext>
            </a:extLst>
          </p:cNvPr>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a:extLst>
              <a:ext uri="{FF2B5EF4-FFF2-40B4-BE49-F238E27FC236}">
                <a16:creationId xmlns:a16="http://schemas.microsoft.com/office/drawing/2014/main" id="{A26580F4-BBB5-51B6-182F-0E8BA3215699}"/>
              </a:ext>
            </a:extLst>
          </p:cNvPr>
          <p:cNvSpPr txBox="1"/>
          <p:nvPr/>
        </p:nvSpPr>
        <p:spPr>
          <a:xfrm>
            <a:off x="2681375" y="4736972"/>
            <a:ext cx="6440404"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1.	PERMISSION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“MAY I ASK YOU A QUESTION?”</a:t>
            </a:r>
            <a:r>
              <a:rPr lang="en-US" sz="13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9" name="Google Shape;649;p62">
            <a:extLst>
              <a:ext uri="{FF2B5EF4-FFF2-40B4-BE49-F238E27FC236}">
                <a16:creationId xmlns:a16="http://schemas.microsoft.com/office/drawing/2014/main" id="{21EEFB67-7D94-90C0-D6C9-387E13DB5498}"/>
              </a:ext>
            </a:extLst>
          </p:cNvPr>
          <p:cNvSpPr txBox="1"/>
          <p:nvPr/>
        </p:nvSpPr>
        <p:spPr>
          <a:xfrm>
            <a:off x="2681375" y="936234"/>
            <a:ext cx="6763306" cy="646290"/>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endParaRPr sz="1400" b="0" i="0" u="none" strike="noStrike" cap="none" dirty="0">
              <a:solidFill>
                <a:srgbClr val="000000"/>
              </a:solidFill>
              <a:latin typeface="Arial"/>
              <a:ea typeface="Arial"/>
              <a:cs typeface="Arial"/>
              <a:sym typeface="Arial"/>
            </a:endParaRPr>
          </a:p>
        </p:txBody>
      </p:sp>
      <p:sp>
        <p:nvSpPr>
          <p:cNvPr id="650" name="Google Shape;650;p62">
            <a:extLst>
              <a:ext uri="{FF2B5EF4-FFF2-40B4-BE49-F238E27FC236}">
                <a16:creationId xmlns:a16="http://schemas.microsoft.com/office/drawing/2014/main" id="{2BEA22AC-D764-CF6E-6F83-29C771939687}"/>
              </a:ext>
            </a:extLst>
          </p:cNvPr>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699991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46">
          <a:extLst>
            <a:ext uri="{FF2B5EF4-FFF2-40B4-BE49-F238E27FC236}">
              <a16:creationId xmlns:a16="http://schemas.microsoft.com/office/drawing/2014/main" id="{17FBDCDE-D060-3C0F-EA37-8B8487939941}"/>
            </a:ext>
          </a:extLst>
        </p:cNvPr>
        <p:cNvGrpSpPr/>
        <p:nvPr/>
      </p:nvGrpSpPr>
      <p:grpSpPr>
        <a:xfrm>
          <a:off x="0" y="0"/>
          <a:ext cx="0" cy="0"/>
          <a:chOff x="0" y="0"/>
          <a:chExt cx="0" cy="0"/>
        </a:xfrm>
      </p:grpSpPr>
      <p:sp>
        <p:nvSpPr>
          <p:cNvPr id="647" name="Google Shape;647;p62">
            <a:extLst>
              <a:ext uri="{FF2B5EF4-FFF2-40B4-BE49-F238E27FC236}">
                <a16:creationId xmlns:a16="http://schemas.microsoft.com/office/drawing/2014/main" id="{60C10452-53E3-2953-C78F-CE6B06811328}"/>
              </a:ext>
            </a:extLst>
          </p:cNvPr>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a:extLst>
              <a:ext uri="{FF2B5EF4-FFF2-40B4-BE49-F238E27FC236}">
                <a16:creationId xmlns:a16="http://schemas.microsoft.com/office/drawing/2014/main" id="{5F47730E-4677-FFDD-45C2-54C27E187540}"/>
              </a:ext>
            </a:extLst>
          </p:cNvPr>
          <p:cNvSpPr txBox="1"/>
          <p:nvPr/>
        </p:nvSpPr>
        <p:spPr>
          <a:xfrm>
            <a:off x="2681375" y="4736972"/>
            <a:ext cx="6440404" cy="8925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1.	PERMISSION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“MAY I ASK YOU A QUESTION?”</a:t>
            </a:r>
            <a:r>
              <a:rPr lang="en-US" sz="1300" b="1"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2.	B.C. (BEFORE CHRIST)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“THERE WAS A TIME IN MY LIFE WHEN...”</a:t>
            </a:r>
            <a:r>
              <a:rPr lang="en-US" sz="13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9" name="Google Shape;649;p62">
            <a:extLst>
              <a:ext uri="{FF2B5EF4-FFF2-40B4-BE49-F238E27FC236}">
                <a16:creationId xmlns:a16="http://schemas.microsoft.com/office/drawing/2014/main" id="{30BDD77E-6E12-214D-64AB-15FCCB4DFE84}"/>
              </a:ext>
            </a:extLst>
          </p:cNvPr>
          <p:cNvSpPr txBox="1"/>
          <p:nvPr/>
        </p:nvSpPr>
        <p:spPr>
          <a:xfrm>
            <a:off x="2681375" y="936234"/>
            <a:ext cx="6763306" cy="1251584"/>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2.	</a:t>
            </a:r>
            <a:r>
              <a:rPr lang="zh-HK" altLang="zh-HK" sz="1800" dirty="0"/>
              <a:t>B.C.（在認識基督之前）</a:t>
            </a:r>
            <a:endParaRPr sz="140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「在我生命中曾有一段時期……」</a:t>
            </a:r>
            <a:endParaRPr sz="1400" b="0" i="0" u="none" strike="noStrike" cap="none" dirty="0">
              <a:solidFill>
                <a:srgbClr val="3EAFB7"/>
              </a:solidFill>
              <a:latin typeface="Arial"/>
              <a:ea typeface="Arial"/>
              <a:cs typeface="Arial"/>
              <a:sym typeface="Arial"/>
            </a:endParaRPr>
          </a:p>
        </p:txBody>
      </p:sp>
      <p:sp>
        <p:nvSpPr>
          <p:cNvPr id="650" name="Google Shape;650;p62">
            <a:extLst>
              <a:ext uri="{FF2B5EF4-FFF2-40B4-BE49-F238E27FC236}">
                <a16:creationId xmlns:a16="http://schemas.microsoft.com/office/drawing/2014/main" id="{3CF74203-A236-94FB-6D38-4DA5F6571FA8}"/>
              </a:ext>
            </a:extLst>
          </p:cNvPr>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317469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62"/>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p:cNvSpPr txBox="1"/>
          <p:nvPr/>
        </p:nvSpPr>
        <p:spPr>
          <a:xfrm>
            <a:off x="2681375" y="4736972"/>
            <a:ext cx="6440404" cy="14926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1.	PERMISSION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“MAY I ASK YOU A QUESTION?”</a:t>
            </a:r>
            <a:r>
              <a:rPr lang="en-US" sz="1300" b="1"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2.	B.C. (BEFORE CHRIST)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“THERE WAS A TIME IN MY LIFE WHEN...”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3.	T.P. (TURNING POINT)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“AND THEN ONE DAY,…”</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“WHEN I REALIZED JESUS DIED FOR MY SINS...”</a:t>
            </a:r>
            <a:r>
              <a:rPr lang="en-US" sz="13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9" name="Google Shape;649;p62"/>
          <p:cNvSpPr txBox="1"/>
          <p:nvPr/>
        </p:nvSpPr>
        <p:spPr>
          <a:xfrm>
            <a:off x="2681375" y="936234"/>
            <a:ext cx="6763306" cy="2133877"/>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2.	</a:t>
            </a:r>
            <a:r>
              <a:rPr lang="zh-HK" altLang="zh-HK" sz="1800" dirty="0"/>
              <a:t>B.C.（在認識基督之前）</a:t>
            </a:r>
            <a:endParaRPr sz="140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「在我生命中曾有一段時期……」</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3.	</a:t>
            </a:r>
            <a:r>
              <a:rPr lang="zh-HK" altLang="zh-HK" sz="1800" dirty="0"/>
              <a:t>T.P.（轉捩點）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「然後有一天……」</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「當我意識到耶穌為我的罪而死……」</a:t>
            </a:r>
            <a:endParaRPr lang="zh-HK" altLang="en-US" sz="1800" dirty="0">
              <a:solidFill>
                <a:srgbClr val="3EAFB7"/>
              </a:solidFill>
            </a:endParaRPr>
          </a:p>
        </p:txBody>
      </p:sp>
      <p:sp>
        <p:nvSpPr>
          <p:cNvPr id="650" name="Google Shape;650;p62"/>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46">
          <a:extLst>
            <a:ext uri="{FF2B5EF4-FFF2-40B4-BE49-F238E27FC236}">
              <a16:creationId xmlns:a16="http://schemas.microsoft.com/office/drawing/2014/main" id="{EAA7BD07-4F10-828E-6ACE-A9A1762BDCA9}"/>
            </a:ext>
          </a:extLst>
        </p:cNvPr>
        <p:cNvGrpSpPr/>
        <p:nvPr/>
      </p:nvGrpSpPr>
      <p:grpSpPr>
        <a:xfrm>
          <a:off x="0" y="0"/>
          <a:ext cx="0" cy="0"/>
          <a:chOff x="0" y="0"/>
          <a:chExt cx="0" cy="0"/>
        </a:xfrm>
      </p:grpSpPr>
      <p:sp>
        <p:nvSpPr>
          <p:cNvPr id="647" name="Google Shape;647;p62">
            <a:extLst>
              <a:ext uri="{FF2B5EF4-FFF2-40B4-BE49-F238E27FC236}">
                <a16:creationId xmlns:a16="http://schemas.microsoft.com/office/drawing/2014/main" id="{D5880421-826C-E70A-DDF5-352F7C73D09A}"/>
              </a:ext>
            </a:extLst>
          </p:cNvPr>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a:extLst>
              <a:ext uri="{FF2B5EF4-FFF2-40B4-BE49-F238E27FC236}">
                <a16:creationId xmlns:a16="http://schemas.microsoft.com/office/drawing/2014/main" id="{2E72FD8E-5BC9-23B1-D6F2-5CE7C8992D30}"/>
              </a:ext>
            </a:extLst>
          </p:cNvPr>
          <p:cNvSpPr txBox="1"/>
          <p:nvPr/>
        </p:nvSpPr>
        <p:spPr>
          <a:xfrm>
            <a:off x="2681375" y="4736972"/>
            <a:ext cx="6440404" cy="18927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1.	PERMISSION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“MAY I ASK YOU A QUESTION?”</a:t>
            </a:r>
            <a:r>
              <a:rPr lang="en-US" sz="1300" b="1"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2.	B.C. (BEFORE CHRIST)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“THERE WAS A TIME IN MY LIFE WHEN...”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3.	T.P. (TURNING POINT)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“AND THEN ONE DAY,…”</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“WHEN I REALIZED JESUS DIED FOR MY SINS...”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dirty="0">
                <a:solidFill>
                  <a:srgbClr val="000000"/>
                </a:solidFill>
                <a:latin typeface="Calibri"/>
                <a:ea typeface="Calibri"/>
                <a:cs typeface="Calibri"/>
                <a:sym typeface="Calibri"/>
              </a:rPr>
              <a:t>4.	A.D. (AFTER DECISION)		</a:t>
            </a:r>
            <a:br>
              <a:rPr lang="en-US" sz="1300" b="1" i="0" u="none" strike="noStrike" cap="none" dirty="0">
                <a:solidFill>
                  <a:srgbClr val="000000"/>
                </a:solidFill>
                <a:latin typeface="Calibri"/>
                <a:ea typeface="Calibri"/>
                <a:cs typeface="Calibri"/>
                <a:sym typeface="Calibri"/>
              </a:rPr>
            </a:br>
            <a:r>
              <a:rPr lang="en-US" sz="1300" b="1" i="0" u="none" strike="noStrike" cap="none" dirty="0">
                <a:solidFill>
                  <a:srgbClr val="000000"/>
                </a:solidFill>
                <a:latin typeface="Calibri"/>
                <a:ea typeface="Calibri"/>
                <a:cs typeface="Calibri"/>
                <a:sym typeface="Calibri"/>
              </a:rPr>
              <a:t>	</a:t>
            </a:r>
            <a:r>
              <a:rPr lang="en-US" sz="1300" b="1" i="0" u="none" strike="noStrike" cap="none" dirty="0">
                <a:solidFill>
                  <a:srgbClr val="3EAFB7"/>
                </a:solidFill>
                <a:latin typeface="Calibri"/>
                <a:ea typeface="Calibri"/>
                <a:cs typeface="Calibri"/>
                <a:sym typeface="Calibri"/>
              </a:rPr>
              <a:t>“SINCE I’VE MET JESUS, I...”</a:t>
            </a:r>
            <a:r>
              <a:rPr lang="en-US" sz="1300" b="0" i="0" u="none" strike="noStrike" cap="none" dirty="0">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49" name="Google Shape;649;p62">
            <a:extLst>
              <a:ext uri="{FF2B5EF4-FFF2-40B4-BE49-F238E27FC236}">
                <a16:creationId xmlns:a16="http://schemas.microsoft.com/office/drawing/2014/main" id="{CA84F9E4-53C4-E255-3EB2-00E5FBE5CB08}"/>
              </a:ext>
            </a:extLst>
          </p:cNvPr>
          <p:cNvSpPr txBox="1"/>
          <p:nvPr/>
        </p:nvSpPr>
        <p:spPr>
          <a:xfrm>
            <a:off x="2681375" y="936234"/>
            <a:ext cx="6763306" cy="2713523"/>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2.	</a:t>
            </a:r>
            <a:r>
              <a:rPr lang="zh-HK" altLang="zh-HK" sz="1800" dirty="0"/>
              <a:t>B.C.（在認識基督之前）</a:t>
            </a:r>
            <a:endParaRPr sz="140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「在我生命中曾有一段時期……」</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3.	</a:t>
            </a:r>
            <a:r>
              <a:rPr lang="zh-HK" altLang="zh-HK" sz="1800" dirty="0"/>
              <a:t>T.P.（轉捩點）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「然後有一天……」</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「當我意識到耶穌為我的罪而死……」</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4.	</a:t>
            </a:r>
            <a:r>
              <a:rPr lang="zh-HK" altLang="zh-HK" sz="1800" dirty="0"/>
              <a:t>A.D.（決志之後）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「自從我遇見耶穌之後，我……」</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50" name="Google Shape;650;p62">
            <a:extLst>
              <a:ext uri="{FF2B5EF4-FFF2-40B4-BE49-F238E27FC236}">
                <a16:creationId xmlns:a16="http://schemas.microsoft.com/office/drawing/2014/main" id="{781AACA3-563B-A1D9-611A-7BB8D5DD4DE6}"/>
              </a:ext>
            </a:extLst>
          </p:cNvPr>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490811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46">
          <a:extLst>
            <a:ext uri="{FF2B5EF4-FFF2-40B4-BE49-F238E27FC236}">
              <a16:creationId xmlns:a16="http://schemas.microsoft.com/office/drawing/2014/main" id="{1E3F7AF6-D82F-19E7-E6A1-DFA36BE02E82}"/>
            </a:ext>
          </a:extLst>
        </p:cNvPr>
        <p:cNvGrpSpPr/>
        <p:nvPr/>
      </p:nvGrpSpPr>
      <p:grpSpPr>
        <a:xfrm>
          <a:off x="0" y="0"/>
          <a:ext cx="0" cy="0"/>
          <a:chOff x="0" y="0"/>
          <a:chExt cx="0" cy="0"/>
        </a:xfrm>
      </p:grpSpPr>
      <p:sp>
        <p:nvSpPr>
          <p:cNvPr id="647" name="Google Shape;647;p62">
            <a:extLst>
              <a:ext uri="{FF2B5EF4-FFF2-40B4-BE49-F238E27FC236}">
                <a16:creationId xmlns:a16="http://schemas.microsoft.com/office/drawing/2014/main" id="{D9256014-45D8-7765-5F83-D58A48D85F79}"/>
              </a:ext>
            </a:extLst>
          </p:cNvPr>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a:extLst>
              <a:ext uri="{FF2B5EF4-FFF2-40B4-BE49-F238E27FC236}">
                <a16:creationId xmlns:a16="http://schemas.microsoft.com/office/drawing/2014/main" id="{90200CB1-82E3-87EC-762B-95E83A415D3E}"/>
              </a:ext>
            </a:extLst>
          </p:cNvPr>
          <p:cNvSpPr txBox="1"/>
          <p:nvPr/>
        </p:nvSpPr>
        <p:spPr>
          <a:xfrm>
            <a:off x="2681375" y="4736972"/>
            <a:ext cx="6440404" cy="20928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1.	PERMISSION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“MAY I ASK YOU A QUESTION?”</a:t>
            </a:r>
            <a:r>
              <a:rPr lang="en-US" sz="1300" b="1"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2.	B.C. (BEFORE CHRIST)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“THERE WAS A TIME IN MY LIFE WHEN...”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3.	T.P. (TURNING POINT)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“AND THEN ONE 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“WHEN I REALIZED JESUS DIED FOR MY SINS...”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4.	A.D. (AFTER DECISION)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“SINCE I’VE MET JESUS, 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5.	“If I Had Never Met Jesus, I...” </a:t>
            </a:r>
            <a:r>
              <a:rPr lang="en-US" sz="13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649" name="Google Shape;649;p62">
            <a:extLst>
              <a:ext uri="{FF2B5EF4-FFF2-40B4-BE49-F238E27FC236}">
                <a16:creationId xmlns:a16="http://schemas.microsoft.com/office/drawing/2014/main" id="{D1CA241D-2B3C-949C-DA9A-B9EF9E7C2CB1}"/>
              </a:ext>
            </a:extLst>
          </p:cNvPr>
          <p:cNvSpPr txBox="1"/>
          <p:nvPr/>
        </p:nvSpPr>
        <p:spPr>
          <a:xfrm>
            <a:off x="2681375" y="936234"/>
            <a:ext cx="6763306" cy="3016170"/>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2.	</a:t>
            </a:r>
            <a:r>
              <a:rPr lang="zh-HK" altLang="zh-HK" sz="1800" dirty="0"/>
              <a:t>B.C.（在認識基督之前）</a:t>
            </a:r>
            <a:endParaRPr sz="140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「在我生命中曾有一段時期……」</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3.	</a:t>
            </a:r>
            <a:r>
              <a:rPr lang="zh-HK" altLang="zh-HK" sz="1800" dirty="0"/>
              <a:t>T.P.（轉捩點）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「然後有一天……」</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「當我意識到耶穌為我的罪而死……」</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4.	</a:t>
            </a:r>
            <a:r>
              <a:rPr lang="zh-HK" altLang="zh-HK" sz="1800" dirty="0"/>
              <a:t>A.D.（決志之後）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「自從我遇見耶穌之後，我……」</a:t>
            </a:r>
            <a:endParaRPr sz="1400" b="0" i="0" u="none" strike="noStrike" cap="none" dirty="0">
              <a:solidFill>
                <a:srgbClr val="3EAFB7"/>
              </a:solidFill>
              <a:latin typeface="Arial"/>
              <a:ea typeface="Arial"/>
              <a:cs typeface="Arial"/>
              <a:sym typeface="Arial"/>
            </a:endParaRPr>
          </a:p>
          <a:p>
            <a:pPr>
              <a:spcBef>
                <a:spcPts val="200"/>
              </a:spcBef>
              <a:buSzPts val="1800"/>
            </a:pPr>
            <a:r>
              <a:rPr lang="en-US" sz="1800" b="0" i="0" u="none" strike="noStrike" cap="none" dirty="0">
                <a:solidFill>
                  <a:schemeClr val="dk1"/>
                </a:solidFill>
                <a:latin typeface="Calibri"/>
                <a:ea typeface="Calibri"/>
                <a:cs typeface="Calibri"/>
                <a:sym typeface="Calibri"/>
              </a:rPr>
              <a:t>5.	</a:t>
            </a:r>
            <a:r>
              <a:rPr lang="zh-HK" altLang="zh-HK" sz="1800" dirty="0"/>
              <a:t>如果我從未遇見耶穌，我……</a:t>
            </a:r>
            <a:r>
              <a:rPr lang="en-US" sz="1800" i="0" u="none" strike="noStrike" cap="none" dirty="0">
                <a:solidFill>
                  <a:schemeClr val="dk1"/>
                </a:solidFill>
                <a:latin typeface="Calibri"/>
                <a:ea typeface="Calibri"/>
                <a:cs typeface="Calibri"/>
                <a:sym typeface="Calibri"/>
              </a:rPr>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50" name="Google Shape;650;p62">
            <a:extLst>
              <a:ext uri="{FF2B5EF4-FFF2-40B4-BE49-F238E27FC236}">
                <a16:creationId xmlns:a16="http://schemas.microsoft.com/office/drawing/2014/main" id="{C4DC7537-5EEE-EFB7-68EA-4E9532BEBBA5}"/>
              </a:ext>
            </a:extLst>
          </p:cNvPr>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71547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grpSp>
        <p:nvGrpSpPr>
          <p:cNvPr id="656" name="Google Shape;656;p63"/>
          <p:cNvGrpSpPr/>
          <p:nvPr/>
        </p:nvGrpSpPr>
        <p:grpSpPr>
          <a:xfrm>
            <a:off x="1981200" y="457206"/>
            <a:ext cx="6883138" cy="3638894"/>
            <a:chOff x="1981200" y="457206"/>
            <a:chExt cx="6883138" cy="3638894"/>
          </a:xfrm>
        </p:grpSpPr>
        <p:sp>
          <p:nvSpPr>
            <p:cNvPr id="657" name="Google Shape;657;p63"/>
            <p:cNvSpPr txBox="1"/>
            <p:nvPr/>
          </p:nvSpPr>
          <p:spPr>
            <a:xfrm>
              <a:off x="1981200" y="457206"/>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1 - </a:t>
              </a:r>
              <a:r>
                <a:rPr lang="zh-HK" altLang="zh-HK" sz="3600" b="1" dirty="0">
                  <a:solidFill>
                    <a:srgbClr val="E41D08"/>
                  </a:solidFill>
                </a:rPr>
                <a:t>憐憫</a:t>
              </a:r>
              <a:endParaRPr sz="1400" b="0" i="0" u="none" strike="noStrike" cap="none" dirty="0">
                <a:solidFill>
                  <a:srgbClr val="000000"/>
                </a:solidFill>
                <a:latin typeface="Arial"/>
                <a:ea typeface="Arial"/>
                <a:cs typeface="Arial"/>
                <a:sym typeface="Arial"/>
              </a:endParaRPr>
            </a:p>
          </p:txBody>
        </p:sp>
        <p:sp>
          <p:nvSpPr>
            <p:cNvPr id="658" name="Google Shape;658;p63"/>
            <p:cNvSpPr txBox="1"/>
            <p:nvPr/>
          </p:nvSpPr>
          <p:spPr>
            <a:xfrm>
              <a:off x="2286000" y="1205347"/>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2 - </a:t>
              </a:r>
              <a:r>
                <a:rPr lang="zh-HK" altLang="zh-HK" sz="3600" b="1" dirty="0">
                  <a:solidFill>
                    <a:srgbClr val="E41D08"/>
                  </a:solidFill>
                </a:rPr>
                <a:t>裝備</a:t>
              </a:r>
              <a:endParaRPr sz="1400" b="0" i="0" u="none" strike="noStrike" cap="none" dirty="0">
                <a:solidFill>
                  <a:srgbClr val="000000"/>
                </a:solidFill>
                <a:latin typeface="Arial"/>
                <a:ea typeface="Arial"/>
                <a:cs typeface="Arial"/>
                <a:sym typeface="Arial"/>
              </a:endParaRPr>
            </a:p>
          </p:txBody>
        </p:sp>
        <p:sp>
          <p:nvSpPr>
            <p:cNvPr id="659" name="Google Shape;659;p63"/>
            <p:cNvSpPr txBox="1"/>
            <p:nvPr/>
          </p:nvSpPr>
          <p:spPr>
            <a:xfrm>
              <a:off x="3225538" y="1953488"/>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3 — </a:t>
              </a:r>
              <a:r>
                <a:rPr lang="zh-HK" altLang="zh-HK" sz="3600" b="1" dirty="0">
                  <a:solidFill>
                    <a:srgbClr val="E41D08"/>
                  </a:solidFill>
                </a:rPr>
                <a:t>應用</a:t>
              </a:r>
              <a:endParaRPr sz="1400" b="0" i="0" u="none" strike="noStrike" cap="none" dirty="0">
                <a:solidFill>
                  <a:srgbClr val="000000"/>
                </a:solidFill>
                <a:latin typeface="Arial"/>
                <a:ea typeface="Arial"/>
                <a:cs typeface="Arial"/>
                <a:sym typeface="Arial"/>
              </a:endParaRPr>
            </a:p>
          </p:txBody>
        </p:sp>
        <p:sp>
          <p:nvSpPr>
            <p:cNvPr id="660" name="Google Shape;660;p63"/>
            <p:cNvSpPr txBox="1"/>
            <p:nvPr/>
          </p:nvSpPr>
          <p:spPr>
            <a:xfrm>
              <a:off x="2615938" y="2701629"/>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4 - </a:t>
              </a:r>
              <a:r>
                <a:rPr lang="zh-HK" altLang="zh-HK" sz="3600" b="1" dirty="0">
                  <a:solidFill>
                    <a:srgbClr val="E41D08"/>
                  </a:solidFill>
                </a:rPr>
                <a:t>門徒訓練</a:t>
              </a:r>
              <a:endParaRPr sz="1400" b="0" i="0" u="none" strike="noStrike" cap="none" dirty="0">
                <a:solidFill>
                  <a:srgbClr val="000000"/>
                </a:solidFill>
                <a:latin typeface="Arial"/>
                <a:ea typeface="Arial"/>
                <a:cs typeface="Arial"/>
                <a:sym typeface="Arial"/>
              </a:endParaRPr>
            </a:p>
          </p:txBody>
        </p:sp>
        <p:sp>
          <p:nvSpPr>
            <p:cNvPr id="661" name="Google Shape;661;p63"/>
            <p:cNvSpPr txBox="1"/>
            <p:nvPr/>
          </p:nvSpPr>
          <p:spPr>
            <a:xfrm>
              <a:off x="2327703" y="3449769"/>
              <a:ext cx="63246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5 - </a:t>
              </a:r>
              <a:r>
                <a:rPr lang="zh-HK" altLang="zh-HK" sz="3600" b="1" dirty="0">
                  <a:solidFill>
                    <a:srgbClr val="E41D08"/>
                  </a:solidFill>
                </a:rPr>
                <a:t>倍增</a:t>
              </a:r>
              <a:endParaRPr sz="1400" b="0" i="0" u="none" strike="noStrike" cap="none" dirty="0">
                <a:solidFill>
                  <a:srgbClr val="000000"/>
                </a:solidFill>
                <a:latin typeface="Arial"/>
                <a:ea typeface="Arial"/>
                <a:cs typeface="Arial"/>
                <a:sym typeface="Arial"/>
              </a:endParaRPr>
            </a:p>
          </p:txBody>
        </p:sp>
      </p:grpSp>
      <p:sp>
        <p:nvSpPr>
          <p:cNvPr id="662" name="Google Shape;662;p63"/>
          <p:cNvSpPr/>
          <p:nvPr/>
        </p:nvSpPr>
        <p:spPr>
          <a:xfrm>
            <a:off x="0" y="-13913"/>
            <a:ext cx="9144000" cy="1927864"/>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663" name="Google Shape;663;p63"/>
          <p:cNvGrpSpPr/>
          <p:nvPr/>
        </p:nvGrpSpPr>
        <p:grpSpPr>
          <a:xfrm>
            <a:off x="2440812" y="4566643"/>
            <a:ext cx="6423526" cy="2185683"/>
            <a:chOff x="1981200" y="457206"/>
            <a:chExt cx="6423526" cy="2185683"/>
          </a:xfrm>
        </p:grpSpPr>
        <p:sp>
          <p:nvSpPr>
            <p:cNvPr id="664" name="Google Shape;664;p63"/>
            <p:cNvSpPr txBox="1"/>
            <p:nvPr/>
          </p:nvSpPr>
          <p:spPr>
            <a:xfrm>
              <a:off x="1981200" y="457206"/>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1 - COMPASSION</a:t>
              </a:r>
              <a:endParaRPr sz="1400" b="0" i="0" u="none" strike="noStrike" cap="none">
                <a:solidFill>
                  <a:srgbClr val="000000"/>
                </a:solidFill>
                <a:latin typeface="Arial"/>
                <a:ea typeface="Arial"/>
                <a:cs typeface="Arial"/>
                <a:sym typeface="Arial"/>
              </a:endParaRPr>
            </a:p>
          </p:txBody>
        </p:sp>
        <p:sp>
          <p:nvSpPr>
            <p:cNvPr id="665" name="Google Shape;665;p63"/>
            <p:cNvSpPr txBox="1"/>
            <p:nvPr/>
          </p:nvSpPr>
          <p:spPr>
            <a:xfrm>
              <a:off x="2213259" y="888210"/>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2 - EQUIPPING</a:t>
              </a:r>
              <a:endParaRPr sz="1400" b="0" i="0" u="none" strike="noStrike" cap="none">
                <a:solidFill>
                  <a:srgbClr val="000000"/>
                </a:solidFill>
                <a:latin typeface="Arial"/>
                <a:ea typeface="Arial"/>
                <a:cs typeface="Arial"/>
                <a:sym typeface="Arial"/>
              </a:endParaRPr>
            </a:p>
          </p:txBody>
        </p:sp>
        <p:sp>
          <p:nvSpPr>
            <p:cNvPr id="666" name="Google Shape;666;p63"/>
            <p:cNvSpPr txBox="1"/>
            <p:nvPr/>
          </p:nvSpPr>
          <p:spPr>
            <a:xfrm>
              <a:off x="2685512" y="1319214"/>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3 - APPLICATION</a:t>
              </a:r>
              <a:endParaRPr sz="1400" b="0" i="0" u="none" strike="noStrike" cap="none">
                <a:solidFill>
                  <a:srgbClr val="C00000"/>
                </a:solidFill>
                <a:latin typeface="Arial"/>
                <a:ea typeface="Arial"/>
                <a:cs typeface="Arial"/>
                <a:sym typeface="Arial"/>
              </a:endParaRPr>
            </a:p>
          </p:txBody>
        </p:sp>
        <p:sp>
          <p:nvSpPr>
            <p:cNvPr id="667" name="Google Shape;667;p63"/>
            <p:cNvSpPr txBox="1"/>
            <p:nvPr/>
          </p:nvSpPr>
          <p:spPr>
            <a:xfrm>
              <a:off x="2423026" y="1750218"/>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4 - DISCIPLESHIP</a:t>
              </a:r>
              <a:endParaRPr sz="1400" b="0" i="0" u="none" strike="noStrike" cap="none">
                <a:solidFill>
                  <a:srgbClr val="000000"/>
                </a:solidFill>
                <a:latin typeface="Arial"/>
                <a:ea typeface="Arial"/>
                <a:cs typeface="Arial"/>
                <a:sym typeface="Arial"/>
              </a:endParaRPr>
            </a:p>
          </p:txBody>
        </p:sp>
        <p:sp>
          <p:nvSpPr>
            <p:cNvPr id="668" name="Google Shape;668;p63"/>
            <p:cNvSpPr txBox="1"/>
            <p:nvPr/>
          </p:nvSpPr>
          <p:spPr>
            <a:xfrm>
              <a:off x="2080126" y="2181224"/>
              <a:ext cx="63246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5 — MULTIPLICATION</a:t>
              </a:r>
              <a:endParaRPr sz="1400" b="0" i="0" u="none" strike="noStrike" cap="none">
                <a:solidFill>
                  <a:srgbClr val="000000"/>
                </a:solidFill>
                <a:latin typeface="Arial"/>
                <a:ea typeface="Arial"/>
                <a:cs typeface="Arial"/>
                <a:sym typeface="Arial"/>
              </a:endParaRPr>
            </a:p>
          </p:txBody>
        </p:sp>
      </p:grpSp>
      <p:sp>
        <p:nvSpPr>
          <p:cNvPr id="669" name="Google Shape;669;p63"/>
          <p:cNvSpPr/>
          <p:nvPr/>
        </p:nvSpPr>
        <p:spPr>
          <a:xfrm>
            <a:off x="0" y="2639357"/>
            <a:ext cx="9144000" cy="2819953"/>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70" name="Google Shape;670;p63"/>
          <p:cNvPicPr preferRelativeResize="0"/>
          <p:nvPr/>
        </p:nvPicPr>
        <p:blipFill rotWithShape="1">
          <a:blip r:embed="rId3">
            <a:alphaModFix/>
          </a:blip>
          <a:srcRect/>
          <a:stretch/>
        </p:blipFill>
        <p:spPr>
          <a:xfrm>
            <a:off x="470162" y="732582"/>
            <a:ext cx="3022075" cy="3022075"/>
          </a:xfrm>
          <a:prstGeom prst="rect">
            <a:avLst/>
          </a:prstGeom>
          <a:noFill/>
          <a:ln>
            <a:noFill/>
          </a:ln>
        </p:spPr>
      </p:pic>
      <p:sp>
        <p:nvSpPr>
          <p:cNvPr id="671" name="Google Shape;671;p63"/>
          <p:cNvSpPr/>
          <p:nvPr/>
        </p:nvSpPr>
        <p:spPr>
          <a:xfrm>
            <a:off x="0" y="5890314"/>
            <a:ext cx="9144000" cy="967686"/>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72" name="Google Shape;672;p63"/>
          <p:cNvPicPr preferRelativeResize="0"/>
          <p:nvPr/>
        </p:nvPicPr>
        <p:blipFill rotWithShape="1">
          <a:blip r:embed="rId3">
            <a:alphaModFix/>
          </a:blip>
          <a:srcRect/>
          <a:stretch/>
        </p:blipFill>
        <p:spPr>
          <a:xfrm>
            <a:off x="387675" y="5207025"/>
            <a:ext cx="1609400" cy="160942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04ED8C46-B8B2-52A9-2091-5B756055A17B}"/>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61BC16A1-6FEB-F1C0-D296-02A2F1807862}"/>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10E28499-E24B-BFE9-6B84-9064390EA959}"/>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2EF02873-7A23-BB33-83FA-6E14EB8B0F9B}"/>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DAE34BB3-2174-4D0D-E07B-670695F6AA13}"/>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8B389B3C-5DC4-7CE0-CD90-CB2229E084E1}"/>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9DB70898-6FB9-E8BD-BAEF-3318DBEBE2AC}"/>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A65EC9C0-AE31-2A6C-895C-BDEF43C41A34}"/>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FE04B9E1-A4D6-56A9-811A-30C4E509A901}"/>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3DBCDBDB-C1EB-94D9-6F97-40FA734CC1AB}"/>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CFE6D341-4F94-5645-0E65-645C7CA648F9}"/>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03E2B50B-D317-8D72-0E8C-D6D1A085E7C3}"/>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596A659D-A4F2-7086-75A7-B9B34D2424CD}"/>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91790B0C-B477-6632-8D74-B49CF2199EE7}"/>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56BC765D-3B9D-FC3A-9E7F-72FF36FEF2E0}"/>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1ED06D76-147C-8397-4E8C-2CA0A3F48202}"/>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A60A3C0E-6573-CA0D-9EF5-AFBE9E612962}"/>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25217583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65"/>
          <p:cNvSpPr txBox="1">
            <a:spLocks noGrp="1"/>
          </p:cNvSpPr>
          <p:nvPr>
            <p:ph type="ctrTitle"/>
          </p:nvPr>
        </p:nvSpPr>
        <p:spPr>
          <a:xfrm>
            <a:off x="641096" y="1989976"/>
            <a:ext cx="8026400" cy="1341581"/>
          </a:xfrm>
          <a:prstGeom prst="rect">
            <a:avLst/>
          </a:prstGeom>
          <a:noFill/>
          <a:ln>
            <a:noFill/>
          </a:ln>
        </p:spPr>
        <p:txBody>
          <a:bodyPr spcFirstLastPara="1" wrap="square" lIns="91425" tIns="45700" rIns="91425" bIns="45700" anchor="t" anchorCtr="0">
            <a:noAutofit/>
          </a:bodyPr>
          <a:lstStyle/>
          <a:p>
            <a:pPr algn="ctr"/>
            <a:r>
              <a:rPr lang="zh-HK" altLang="zh-HK" sz="4400" b="1" dirty="0"/>
              <a:t>知識若沒有應用便毫無用處。</a:t>
            </a:r>
            <a:endParaRPr lang="zh-HK" altLang="zh-HK" sz="4400" dirty="0"/>
          </a:p>
        </p:txBody>
      </p:sp>
      <p:sp>
        <p:nvSpPr>
          <p:cNvPr id="700" name="Google Shape;700;p65"/>
          <p:cNvSpPr txBox="1"/>
          <p:nvPr/>
        </p:nvSpPr>
        <p:spPr>
          <a:xfrm>
            <a:off x="0" y="2874357"/>
            <a:ext cx="9144000" cy="457200"/>
          </a:xfrm>
          <a:prstGeom prst="rect">
            <a:avLst/>
          </a:prstGeom>
          <a:noFill/>
          <a:ln>
            <a:noFill/>
          </a:ln>
        </p:spPr>
        <p:txBody>
          <a:bodyPr spcFirstLastPara="1" wrap="square" lIns="91425" tIns="45700" rIns="91425" bIns="45700" anchor="t" anchorCtr="0">
            <a:spAutoFit/>
          </a:bodyPr>
          <a:lstStyle/>
          <a:p>
            <a:pPr algn="ctr"/>
            <a:r>
              <a:rPr lang="zh-HK" altLang="zh-HK" sz="2400" dirty="0"/>
              <a:t>學習！學習！學習！ 操練！操練！操練！</a:t>
            </a:r>
          </a:p>
        </p:txBody>
      </p:sp>
      <p:sp>
        <p:nvSpPr>
          <p:cNvPr id="701" name="Google Shape;701;p65"/>
          <p:cNvSpPr txBox="1"/>
          <p:nvPr/>
        </p:nvSpPr>
        <p:spPr>
          <a:xfrm>
            <a:off x="2791690" y="5338618"/>
            <a:ext cx="6352310" cy="130232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400"/>
              <a:buFont typeface="Calibri"/>
              <a:buNone/>
            </a:pPr>
            <a:r>
              <a:rPr lang="en-US" sz="2400" b="1" i="0" u="none" strike="noStrike" cap="none">
                <a:solidFill>
                  <a:schemeClr val="dk1"/>
                </a:solidFill>
                <a:latin typeface="Calibri"/>
                <a:ea typeface="Calibri"/>
                <a:cs typeface="Calibri"/>
                <a:sym typeface="Calibri"/>
              </a:rPr>
              <a:t>Knowledge without application is useless. </a:t>
            </a:r>
            <a:br>
              <a:rPr lang="en-US" sz="2400" b="1" i="0" u="none" strike="noStrike" cap="none">
                <a:solidFill>
                  <a:schemeClr val="dk1"/>
                </a:solidFill>
                <a:latin typeface="Calibri"/>
                <a:ea typeface="Calibri"/>
                <a:cs typeface="Calibri"/>
                <a:sym typeface="Calibri"/>
              </a:rPr>
            </a:br>
            <a:r>
              <a:rPr lang="en-US" sz="2400" b="1" i="0" u="sng" strike="noStrike" cap="none">
                <a:solidFill>
                  <a:schemeClr val="dk1"/>
                </a:solidFill>
                <a:latin typeface="Calibri"/>
                <a:ea typeface="Calibri"/>
                <a:cs typeface="Calibri"/>
                <a:sym typeface="Calibri"/>
              </a:rPr>
              <a:t>Learn! Learn! Learn!  Practice! Practice! Practice!</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2400"/>
              <a:buFont typeface="Calibri"/>
              <a:buNone/>
            </a:pP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A5CAF80B-39A5-AB71-9470-E4A83906F2C2}"/>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2E1A580E-A7B3-1569-67C9-F3300AD0B08C}"/>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F5B01081-5345-BFA6-9EE5-34F52C91256F}"/>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AF63DD15-019A-CE18-B3AA-3381AEE35301}"/>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634C9569-8C17-D12F-6DD8-98D91916D102}"/>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A78D0F57-301C-6F63-9C0C-F2B44553B50C}"/>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4DB84A87-57FF-5F21-FFCF-76276FC08F60}"/>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C10D178D-4ACC-4E03-2A83-4AAE418E4E00}"/>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816EF142-07AA-716D-CDD5-E3C1643F68D2}"/>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A302677F-CC85-87DC-F991-795502B64F9F}"/>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B124702D-4979-D559-7009-D7A1268574BE}"/>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376EA93F-FBA8-D139-7932-11DD5CD6ADED}"/>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23522742-092C-EA5F-8C46-B884F5E9B481}"/>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F29DD162-0897-ABA2-3771-FECBEDEC6807}"/>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82969637-D142-3BA5-FD05-1DBA1FE0EDFE}"/>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FE2CA6F8-C9BF-4F38-9BD5-0F24132A676D}"/>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44D22A74-7D28-8303-C197-C1A460F52B56}"/>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3399266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grpSp>
        <p:nvGrpSpPr>
          <p:cNvPr id="728" name="Google Shape;728;p68"/>
          <p:cNvGrpSpPr/>
          <p:nvPr/>
        </p:nvGrpSpPr>
        <p:grpSpPr>
          <a:xfrm>
            <a:off x="1981200" y="457206"/>
            <a:ext cx="6883138" cy="3638894"/>
            <a:chOff x="1981200" y="457206"/>
            <a:chExt cx="6883138" cy="3638894"/>
          </a:xfrm>
        </p:grpSpPr>
        <p:sp>
          <p:nvSpPr>
            <p:cNvPr id="729" name="Google Shape;729;p68"/>
            <p:cNvSpPr txBox="1"/>
            <p:nvPr/>
          </p:nvSpPr>
          <p:spPr>
            <a:xfrm>
              <a:off x="1981200" y="457206"/>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1 - </a:t>
              </a:r>
              <a:r>
                <a:rPr lang="zh-HK" altLang="zh-HK" sz="3600" b="1" dirty="0">
                  <a:solidFill>
                    <a:srgbClr val="E41D08"/>
                  </a:solidFill>
                </a:rPr>
                <a:t>憐憫</a:t>
              </a:r>
              <a:endParaRPr sz="1400" b="0" i="0" u="none" strike="noStrike" cap="none" dirty="0">
                <a:solidFill>
                  <a:srgbClr val="000000"/>
                </a:solidFill>
                <a:latin typeface="Arial"/>
                <a:ea typeface="Arial"/>
                <a:cs typeface="Arial"/>
                <a:sym typeface="Arial"/>
              </a:endParaRPr>
            </a:p>
          </p:txBody>
        </p:sp>
        <p:sp>
          <p:nvSpPr>
            <p:cNvPr id="730" name="Google Shape;730;p68"/>
            <p:cNvSpPr txBox="1"/>
            <p:nvPr/>
          </p:nvSpPr>
          <p:spPr>
            <a:xfrm>
              <a:off x="2286000" y="1205347"/>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2 - </a:t>
              </a:r>
              <a:r>
                <a:rPr lang="zh-HK" altLang="zh-HK" sz="3600" b="1" dirty="0">
                  <a:solidFill>
                    <a:srgbClr val="E41D08"/>
                  </a:solidFill>
                </a:rPr>
                <a:t>裝備</a:t>
              </a:r>
              <a:endParaRPr sz="1400" b="0" i="0" u="none" strike="noStrike" cap="none" dirty="0">
                <a:solidFill>
                  <a:srgbClr val="000000"/>
                </a:solidFill>
                <a:latin typeface="Arial"/>
                <a:ea typeface="Arial"/>
                <a:cs typeface="Arial"/>
                <a:sym typeface="Arial"/>
              </a:endParaRPr>
            </a:p>
          </p:txBody>
        </p:sp>
        <p:sp>
          <p:nvSpPr>
            <p:cNvPr id="731" name="Google Shape;731;p68"/>
            <p:cNvSpPr txBox="1"/>
            <p:nvPr/>
          </p:nvSpPr>
          <p:spPr>
            <a:xfrm>
              <a:off x="3225538" y="1953488"/>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3 - </a:t>
              </a:r>
              <a:r>
                <a:rPr lang="zh-HK" altLang="zh-HK" sz="3600" b="1" dirty="0">
                  <a:solidFill>
                    <a:srgbClr val="E41D08"/>
                  </a:solidFill>
                </a:rPr>
                <a:t>應用</a:t>
              </a:r>
              <a:endParaRPr sz="1400" b="0" i="0" u="none" strike="noStrike" cap="none" dirty="0">
                <a:solidFill>
                  <a:srgbClr val="000000"/>
                </a:solidFill>
                <a:latin typeface="Arial"/>
                <a:ea typeface="Arial"/>
                <a:cs typeface="Arial"/>
                <a:sym typeface="Arial"/>
              </a:endParaRPr>
            </a:p>
          </p:txBody>
        </p:sp>
        <p:sp>
          <p:nvSpPr>
            <p:cNvPr id="732" name="Google Shape;732;p68"/>
            <p:cNvSpPr txBox="1"/>
            <p:nvPr/>
          </p:nvSpPr>
          <p:spPr>
            <a:xfrm>
              <a:off x="2615938" y="2701629"/>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4 — </a:t>
              </a:r>
              <a:r>
                <a:rPr lang="zh-HK" altLang="zh-HK" sz="3600" b="1" dirty="0">
                  <a:solidFill>
                    <a:srgbClr val="E41D08"/>
                  </a:solidFill>
                </a:rPr>
                <a:t>門徒訓練</a:t>
              </a:r>
              <a:endParaRPr sz="1400" b="0" i="0" u="none" strike="noStrike" cap="none" dirty="0">
                <a:solidFill>
                  <a:srgbClr val="000000"/>
                </a:solidFill>
                <a:latin typeface="Arial"/>
                <a:ea typeface="Arial"/>
                <a:cs typeface="Arial"/>
                <a:sym typeface="Arial"/>
              </a:endParaRPr>
            </a:p>
          </p:txBody>
        </p:sp>
        <p:sp>
          <p:nvSpPr>
            <p:cNvPr id="733" name="Google Shape;733;p68"/>
            <p:cNvSpPr txBox="1"/>
            <p:nvPr/>
          </p:nvSpPr>
          <p:spPr>
            <a:xfrm>
              <a:off x="2327703" y="3449769"/>
              <a:ext cx="63246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5 - </a:t>
              </a:r>
              <a:r>
                <a:rPr lang="zh-HK" altLang="zh-HK" sz="3600" b="1" dirty="0">
                  <a:solidFill>
                    <a:srgbClr val="E41D08"/>
                  </a:solidFill>
                </a:rPr>
                <a:t>倍增</a:t>
              </a:r>
              <a:endParaRPr sz="1400" b="0" i="0" u="none" strike="noStrike" cap="none" dirty="0">
                <a:solidFill>
                  <a:srgbClr val="000000"/>
                </a:solidFill>
                <a:latin typeface="Arial"/>
                <a:ea typeface="Arial"/>
                <a:cs typeface="Arial"/>
                <a:sym typeface="Arial"/>
              </a:endParaRPr>
            </a:p>
          </p:txBody>
        </p:sp>
      </p:grpSp>
      <p:sp>
        <p:nvSpPr>
          <p:cNvPr id="734" name="Google Shape;734;p68"/>
          <p:cNvSpPr/>
          <p:nvPr/>
        </p:nvSpPr>
        <p:spPr>
          <a:xfrm>
            <a:off x="0" y="-13914"/>
            <a:ext cx="9144000" cy="2715543"/>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735" name="Google Shape;735;p68"/>
          <p:cNvGrpSpPr/>
          <p:nvPr/>
        </p:nvGrpSpPr>
        <p:grpSpPr>
          <a:xfrm>
            <a:off x="2440812" y="4566643"/>
            <a:ext cx="6423526" cy="2185683"/>
            <a:chOff x="1981200" y="457206"/>
            <a:chExt cx="6423526" cy="2185683"/>
          </a:xfrm>
        </p:grpSpPr>
        <p:sp>
          <p:nvSpPr>
            <p:cNvPr id="736" name="Google Shape;736;p68"/>
            <p:cNvSpPr txBox="1"/>
            <p:nvPr/>
          </p:nvSpPr>
          <p:spPr>
            <a:xfrm>
              <a:off x="1981200" y="457206"/>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1 - COMPASSION</a:t>
              </a:r>
              <a:endParaRPr sz="1400" b="0" i="0" u="none" strike="noStrike" cap="none">
                <a:solidFill>
                  <a:srgbClr val="000000"/>
                </a:solidFill>
                <a:latin typeface="Arial"/>
                <a:ea typeface="Arial"/>
                <a:cs typeface="Arial"/>
                <a:sym typeface="Arial"/>
              </a:endParaRPr>
            </a:p>
          </p:txBody>
        </p:sp>
        <p:sp>
          <p:nvSpPr>
            <p:cNvPr id="737" name="Google Shape;737;p68"/>
            <p:cNvSpPr txBox="1"/>
            <p:nvPr/>
          </p:nvSpPr>
          <p:spPr>
            <a:xfrm>
              <a:off x="2213259" y="888210"/>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2 - EQUIPPING</a:t>
              </a:r>
              <a:endParaRPr sz="1400" b="0" i="0" u="none" strike="noStrike" cap="none">
                <a:solidFill>
                  <a:srgbClr val="000000"/>
                </a:solidFill>
                <a:latin typeface="Arial"/>
                <a:ea typeface="Arial"/>
                <a:cs typeface="Arial"/>
                <a:sym typeface="Arial"/>
              </a:endParaRPr>
            </a:p>
          </p:txBody>
        </p:sp>
        <p:sp>
          <p:nvSpPr>
            <p:cNvPr id="738" name="Google Shape;738;p68"/>
            <p:cNvSpPr txBox="1"/>
            <p:nvPr/>
          </p:nvSpPr>
          <p:spPr>
            <a:xfrm>
              <a:off x="2685512" y="1319214"/>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3 - APPLICATION</a:t>
              </a:r>
              <a:endParaRPr sz="1400" b="0" i="0" u="none" strike="noStrike" cap="none">
                <a:solidFill>
                  <a:srgbClr val="000000"/>
                </a:solidFill>
                <a:latin typeface="Arial"/>
                <a:ea typeface="Arial"/>
                <a:cs typeface="Arial"/>
                <a:sym typeface="Arial"/>
              </a:endParaRPr>
            </a:p>
          </p:txBody>
        </p:sp>
        <p:sp>
          <p:nvSpPr>
            <p:cNvPr id="739" name="Google Shape;739;p68"/>
            <p:cNvSpPr txBox="1"/>
            <p:nvPr/>
          </p:nvSpPr>
          <p:spPr>
            <a:xfrm>
              <a:off x="2423026" y="1750218"/>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4 - DISCIPLESHIP</a:t>
              </a:r>
              <a:endParaRPr sz="1400" b="0" i="0" u="none" strike="noStrike" cap="none">
                <a:solidFill>
                  <a:srgbClr val="C00000"/>
                </a:solidFill>
                <a:latin typeface="Arial"/>
                <a:ea typeface="Arial"/>
                <a:cs typeface="Arial"/>
                <a:sym typeface="Arial"/>
              </a:endParaRPr>
            </a:p>
          </p:txBody>
        </p:sp>
        <p:sp>
          <p:nvSpPr>
            <p:cNvPr id="740" name="Google Shape;740;p68"/>
            <p:cNvSpPr txBox="1"/>
            <p:nvPr/>
          </p:nvSpPr>
          <p:spPr>
            <a:xfrm>
              <a:off x="2080126" y="2181224"/>
              <a:ext cx="63246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5 — MULTIPLICATION</a:t>
              </a:r>
              <a:endParaRPr sz="1400" b="0" i="0" u="none" strike="noStrike" cap="none">
                <a:solidFill>
                  <a:srgbClr val="000000"/>
                </a:solidFill>
                <a:latin typeface="Arial"/>
                <a:ea typeface="Arial"/>
                <a:cs typeface="Arial"/>
                <a:sym typeface="Arial"/>
              </a:endParaRPr>
            </a:p>
          </p:txBody>
        </p:sp>
      </p:grpSp>
      <p:sp>
        <p:nvSpPr>
          <p:cNvPr id="741" name="Google Shape;741;p68"/>
          <p:cNvSpPr/>
          <p:nvPr/>
        </p:nvSpPr>
        <p:spPr>
          <a:xfrm>
            <a:off x="0" y="3387497"/>
            <a:ext cx="9144000" cy="2502819"/>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2" name="Google Shape;742;p68"/>
          <p:cNvSpPr/>
          <p:nvPr/>
        </p:nvSpPr>
        <p:spPr>
          <a:xfrm>
            <a:off x="0" y="6330198"/>
            <a:ext cx="9144000" cy="527802"/>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43" name="Google Shape;743;p68"/>
          <p:cNvPicPr preferRelativeResize="0"/>
          <p:nvPr/>
        </p:nvPicPr>
        <p:blipFill rotWithShape="1">
          <a:blip r:embed="rId3">
            <a:alphaModFix/>
          </a:blip>
          <a:srcRect/>
          <a:stretch/>
        </p:blipFill>
        <p:spPr>
          <a:xfrm>
            <a:off x="470162" y="732582"/>
            <a:ext cx="3022075" cy="3022075"/>
          </a:xfrm>
          <a:prstGeom prst="rect">
            <a:avLst/>
          </a:prstGeom>
          <a:noFill/>
          <a:ln>
            <a:noFill/>
          </a:ln>
        </p:spPr>
      </p:pic>
      <p:pic>
        <p:nvPicPr>
          <p:cNvPr id="744" name="Google Shape;744;p68"/>
          <p:cNvPicPr preferRelativeResize="0"/>
          <p:nvPr/>
        </p:nvPicPr>
        <p:blipFill rotWithShape="1">
          <a:blip r:embed="rId3">
            <a:alphaModFix/>
          </a:blip>
          <a:srcRect/>
          <a:stretch/>
        </p:blipFill>
        <p:spPr>
          <a:xfrm>
            <a:off x="387675" y="5207025"/>
            <a:ext cx="1609400" cy="160942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69"/>
          <p:cNvSpPr txBox="1">
            <a:spLocks noGrp="1"/>
          </p:cNvSpPr>
          <p:nvPr>
            <p:ph type="ctrTitle"/>
          </p:nvPr>
        </p:nvSpPr>
        <p:spPr>
          <a:xfrm>
            <a:off x="1143000" y="2314263"/>
            <a:ext cx="6858000" cy="1379913"/>
          </a:xfrm>
          <a:prstGeom prst="rect">
            <a:avLst/>
          </a:prstGeom>
          <a:noFill/>
          <a:ln>
            <a:noFill/>
          </a:ln>
        </p:spPr>
        <p:txBody>
          <a:bodyPr spcFirstLastPara="1" wrap="square" lIns="91425" tIns="45700" rIns="91425" bIns="45700" anchor="t" anchorCtr="0">
            <a:noAutofit/>
          </a:bodyPr>
          <a:lstStyle/>
          <a:p>
            <a:r>
              <a:rPr lang="zh-HK" altLang="zh-HK" sz="4400" b="1" dirty="0"/>
              <a:t>每一位門徒都應該受裝備並積極分享自己的信仰嗎？</a:t>
            </a:r>
            <a:endParaRPr lang="zh-HK" altLang="zh-HK" sz="4400" dirty="0"/>
          </a:p>
        </p:txBody>
      </p:sp>
      <p:sp>
        <p:nvSpPr>
          <p:cNvPr id="751" name="Google Shape;751;p69"/>
          <p:cNvSpPr txBox="1"/>
          <p:nvPr/>
        </p:nvSpPr>
        <p:spPr>
          <a:xfrm>
            <a:off x="2775528" y="5472545"/>
            <a:ext cx="6119091" cy="84512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800"/>
              <a:buFont typeface="Calibri"/>
              <a:buNone/>
            </a:pPr>
            <a:r>
              <a:rPr lang="en-US" sz="2800" b="1" i="0" u="none" strike="noStrike" cap="none">
                <a:solidFill>
                  <a:schemeClr val="dk1"/>
                </a:solidFill>
                <a:latin typeface="Calibri"/>
                <a:ea typeface="Calibri"/>
                <a:cs typeface="Calibri"/>
                <a:sym typeface="Calibri"/>
              </a:rPr>
              <a:t>Should EVERY disciple be equipped and active in sharing their faith?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70"/>
          <p:cNvSpPr txBox="1">
            <a:spLocks noGrp="1"/>
          </p:cNvSpPr>
          <p:nvPr>
            <p:ph type="ctrTitle"/>
          </p:nvPr>
        </p:nvSpPr>
        <p:spPr>
          <a:xfrm>
            <a:off x="1256146" y="704271"/>
            <a:ext cx="7772400" cy="1355437"/>
          </a:xfrm>
          <a:prstGeom prst="rect">
            <a:avLst/>
          </a:prstGeom>
          <a:noFill/>
          <a:ln>
            <a:noFill/>
          </a:ln>
        </p:spPr>
        <p:txBody>
          <a:bodyPr spcFirstLastPara="1" wrap="square" lIns="91425" tIns="45700" rIns="91425" bIns="45700" anchor="t" anchorCtr="0">
            <a:noAutofit/>
          </a:bodyPr>
          <a:lstStyle/>
          <a:p>
            <a:r>
              <a:rPr lang="zh-HK" altLang="zh-HK" sz="4800" b="1" dirty="0"/>
              <a:t>與救主同作大使命！</a:t>
            </a:r>
            <a:endParaRPr lang="zh-HK" altLang="zh-HK" sz="4800" dirty="0"/>
          </a:p>
        </p:txBody>
      </p:sp>
      <p:sp>
        <p:nvSpPr>
          <p:cNvPr id="758" name="Google Shape;758;p70"/>
          <p:cNvSpPr txBox="1">
            <a:spLocks noGrp="1"/>
          </p:cNvSpPr>
          <p:nvPr>
            <p:ph type="subTitle" idx="1"/>
          </p:nvPr>
        </p:nvSpPr>
        <p:spPr>
          <a:xfrm>
            <a:off x="960581" y="2290618"/>
            <a:ext cx="7772400" cy="2286000"/>
          </a:xfrm>
          <a:prstGeom prst="rect">
            <a:avLst/>
          </a:prstGeom>
          <a:noFill/>
          <a:ln>
            <a:noFill/>
          </a:ln>
        </p:spPr>
        <p:txBody>
          <a:bodyPr spcFirstLastPara="1" wrap="square" lIns="91425" tIns="45700" rIns="91425" bIns="45700" anchor="t" anchorCtr="0">
            <a:normAutofit/>
          </a:bodyPr>
          <a:lstStyle/>
          <a:p>
            <a:pPr lvl="0">
              <a:lnSpc>
                <a:spcPct val="90000"/>
              </a:lnSpc>
              <a:buClr>
                <a:srgbClr val="C00000"/>
              </a:buClr>
              <a:buSzPts val="4400"/>
            </a:pPr>
            <a:r>
              <a:rPr lang="zh-HK" altLang="zh-HK" sz="4400" dirty="0"/>
              <a:t>「所以你們要去，使萬民作我的門徒……」</a:t>
            </a:r>
            <a:endParaRPr lang="en-US" sz="1400" b="0" i="0" u="none" strike="noStrike" cap="none" dirty="0">
              <a:solidFill>
                <a:srgbClr val="000000"/>
              </a:solidFill>
              <a:latin typeface="Arial"/>
              <a:ea typeface="Arial"/>
              <a:cs typeface="Arial"/>
              <a:sym typeface="Arial"/>
            </a:endParaRPr>
          </a:p>
          <a:p>
            <a:pPr algn="r">
              <a:lnSpc>
                <a:spcPct val="90000"/>
              </a:lnSpc>
              <a:spcBef>
                <a:spcPts val="1000"/>
              </a:spcBef>
              <a:buClr>
                <a:srgbClr val="C00000"/>
              </a:buClr>
              <a:buSzPts val="2400"/>
            </a:pPr>
            <a:r>
              <a:rPr lang="zh-HK" altLang="zh-HK" sz="2400" dirty="0">
                <a:solidFill>
                  <a:srgbClr val="E41D08"/>
                </a:solidFill>
              </a:rPr>
              <a:t>——耶穌</a:t>
            </a:r>
            <a:br>
              <a:rPr lang="en-US" sz="2400" b="1" i="0" u="none" strike="noStrike" cap="none" dirty="0">
                <a:solidFill>
                  <a:srgbClr val="E41D08"/>
                </a:solidFill>
                <a:latin typeface="Calibri"/>
                <a:ea typeface="Calibri"/>
                <a:cs typeface="Calibri"/>
                <a:sym typeface="Calibri"/>
              </a:rPr>
            </a:br>
            <a:r>
              <a:rPr lang="zh-HK" altLang="zh-HK" sz="2400" dirty="0">
                <a:solidFill>
                  <a:srgbClr val="E41D08"/>
                </a:solidFill>
              </a:rPr>
              <a:t>馬太福音 28:19</a:t>
            </a:r>
            <a:endParaRPr lang="en-US" altLang="zh-HK" sz="2400" dirty="0">
              <a:solidFill>
                <a:srgbClr val="E41D08"/>
              </a:solidFill>
            </a:endParaRPr>
          </a:p>
          <a:p>
            <a:pPr lvl="0" algn="r">
              <a:lnSpc>
                <a:spcPct val="90000"/>
              </a:lnSpc>
              <a:spcBef>
                <a:spcPts val="1000"/>
              </a:spcBef>
              <a:buClr>
                <a:srgbClr val="C00000"/>
              </a:buClr>
              <a:buSzPts val="2400"/>
            </a:pPr>
            <a:endParaRPr lang="en-US" sz="1400" b="0" i="0" u="none" strike="noStrike" cap="none" dirty="0">
              <a:solidFill>
                <a:srgbClr val="000000"/>
              </a:solidFill>
              <a:latin typeface="Arial"/>
              <a:ea typeface="Arial"/>
              <a:cs typeface="Arial"/>
              <a:sym typeface="Arial"/>
            </a:endParaRPr>
          </a:p>
        </p:txBody>
      </p:sp>
      <p:sp>
        <p:nvSpPr>
          <p:cNvPr id="759" name="Google Shape;759;p70"/>
          <p:cNvSpPr txBox="1"/>
          <p:nvPr/>
        </p:nvSpPr>
        <p:spPr>
          <a:xfrm>
            <a:off x="3168073" y="5537201"/>
            <a:ext cx="5440218" cy="854364"/>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l" rtl="0">
              <a:lnSpc>
                <a:spcPct val="90000"/>
              </a:lnSpc>
              <a:spcBef>
                <a:spcPts val="0"/>
              </a:spcBef>
              <a:spcAft>
                <a:spcPts val="0"/>
              </a:spcAft>
              <a:buClr>
                <a:schemeClr val="dk1"/>
              </a:buClr>
              <a:buSzPct val="100000"/>
              <a:buFont typeface="Arial"/>
              <a:buNone/>
            </a:pPr>
            <a:r>
              <a:rPr lang="en-US" sz="2400" b="0" i="0" u="none" strike="noStrike" cap="none">
                <a:solidFill>
                  <a:schemeClr val="dk1"/>
                </a:solidFill>
                <a:latin typeface="Calibri"/>
                <a:ea typeface="Calibri"/>
                <a:cs typeface="Calibri"/>
                <a:sym typeface="Calibri"/>
              </a:rPr>
              <a:t>The Great Co-Mission with the Savior!</a:t>
            </a:r>
            <a:br>
              <a:rPr lang="en-US" sz="2400" b="0" i="0" u="none" strike="noStrike" cap="none">
                <a:solidFill>
                  <a:schemeClr val="dk1"/>
                </a:solidFill>
                <a:latin typeface="Calibri"/>
                <a:ea typeface="Calibri"/>
                <a:cs typeface="Calibri"/>
                <a:sym typeface="Calibri"/>
              </a:rPr>
            </a:br>
            <a:r>
              <a:rPr lang="en-US" sz="2400" b="0" i="0" u="none" strike="noStrike" cap="none">
                <a:solidFill>
                  <a:srgbClr val="C00000"/>
                </a:solidFill>
                <a:latin typeface="Calibri"/>
                <a:ea typeface="Calibri"/>
                <a:cs typeface="Calibri"/>
                <a:sym typeface="Calibri"/>
              </a:rPr>
              <a:t>“Go therefore and make disciples of all peoples…”—JESUS Matthew 28:19</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80"/>
          <p:cNvSpPr txBox="1">
            <a:spLocks noGrp="1"/>
          </p:cNvSpPr>
          <p:nvPr>
            <p:ph type="ctrTitle"/>
          </p:nvPr>
        </p:nvSpPr>
        <p:spPr>
          <a:xfrm>
            <a:off x="950976" y="1652016"/>
            <a:ext cx="9144000" cy="1295400"/>
          </a:xfrm>
          <a:prstGeom prst="rect">
            <a:avLst/>
          </a:prstGeom>
          <a:noFill/>
          <a:ln>
            <a:noFill/>
          </a:ln>
        </p:spPr>
        <p:txBody>
          <a:bodyPr spcFirstLastPara="1" wrap="square" lIns="91425" tIns="45700" rIns="91425" bIns="45700" anchor="t" anchorCtr="0">
            <a:noAutofit/>
          </a:bodyPr>
          <a:lstStyle/>
          <a:p>
            <a:r>
              <a:rPr lang="zh-HK" altLang="zh-HK" sz="7200" dirty="0">
                <a:latin typeface="-webkit-standard"/>
              </a:rPr>
              <a:t>「一種新的常態」</a:t>
            </a:r>
            <a:endParaRPr lang="en-US" altLang="zh-HK" sz="7200" dirty="0">
              <a:latin typeface="-webkit-standard"/>
            </a:endParaRPr>
          </a:p>
        </p:txBody>
      </p:sp>
      <p:sp>
        <p:nvSpPr>
          <p:cNvPr id="766" name="Google Shape;766;p80"/>
          <p:cNvSpPr txBox="1"/>
          <p:nvPr/>
        </p:nvSpPr>
        <p:spPr>
          <a:xfrm>
            <a:off x="2743200" y="5450541"/>
            <a:ext cx="5925670" cy="12954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000"/>
              <a:buFont typeface="Calibri"/>
              <a:buNone/>
            </a:pPr>
            <a:r>
              <a:rPr lang="en-US" sz="4000" b="1" i="0" u="none" strike="noStrike" cap="none">
                <a:solidFill>
                  <a:schemeClr val="dk1"/>
                </a:solidFill>
                <a:latin typeface="Calibri"/>
                <a:ea typeface="Calibri"/>
                <a:cs typeface="Calibri"/>
                <a:sym typeface="Calibri"/>
              </a:rPr>
              <a:t>A NEW NORMAL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81"/>
          <p:cNvSpPr txBox="1">
            <a:spLocks noGrp="1"/>
          </p:cNvSpPr>
          <p:nvPr>
            <p:ph type="ctrTitle"/>
          </p:nvPr>
        </p:nvSpPr>
        <p:spPr>
          <a:xfrm>
            <a:off x="681318" y="1367115"/>
            <a:ext cx="8005482" cy="2656246"/>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3600"/>
            </a:pPr>
            <a:r>
              <a:rPr lang="zh-HK" altLang="zh-HK" sz="3600" dirty="0"/>
              <a:t>「也為我祈求，使我得著口才，能以放膽開口，宣明福音的奧祕──我為此作了戴鎖鏈的使者──並使我照我所當說的，放膽講論。」</a:t>
            </a:r>
            <a:br>
              <a:rPr lang="en-US" sz="3600" b="0" i="0" u="none" strike="noStrike" cap="none" dirty="0">
                <a:solidFill>
                  <a:schemeClr val="dk1"/>
                </a:solidFill>
                <a:latin typeface="Calibri"/>
                <a:ea typeface="Calibri"/>
                <a:cs typeface="Calibri"/>
                <a:sym typeface="Calibri"/>
              </a:rPr>
            </a:br>
            <a:r>
              <a:rPr lang="en-US" sz="3600" b="0" i="0" u="none" strike="noStrike" cap="none" dirty="0">
                <a:solidFill>
                  <a:schemeClr val="dk1"/>
                </a:solidFill>
                <a:latin typeface="Calibri"/>
                <a:ea typeface="Calibri"/>
                <a:cs typeface="Calibri"/>
                <a:sym typeface="Calibri"/>
              </a:rPr>
              <a:t>			</a:t>
            </a:r>
            <a:r>
              <a:rPr lang="en-US" sz="3600" dirty="0">
                <a:solidFill>
                  <a:schemeClr val="dk1"/>
                </a:solidFill>
                <a:latin typeface="Calibri"/>
                <a:ea typeface="Calibri"/>
                <a:cs typeface="Calibri"/>
                <a:sym typeface="Calibri"/>
              </a:rPr>
              <a:t>      </a:t>
            </a:r>
            <a:r>
              <a:rPr lang="zh-HK" altLang="zh-HK" sz="3600" dirty="0"/>
              <a:t>《以弗所書》6:19–20</a:t>
            </a:r>
            <a:br>
              <a:rPr lang="en-US" sz="3600" b="0" i="0" u="none" strike="noStrike" cap="none" dirty="0">
                <a:solidFill>
                  <a:schemeClr val="dk2"/>
                </a:solidFill>
                <a:latin typeface="Calibri"/>
                <a:ea typeface="Calibri"/>
                <a:cs typeface="Calibri"/>
                <a:sym typeface="Calibri"/>
              </a:rPr>
            </a:br>
            <a:endParaRPr sz="3600" b="0" i="0" u="none" strike="noStrike" cap="none" dirty="0">
              <a:solidFill>
                <a:schemeClr val="dk1"/>
              </a:solidFill>
              <a:latin typeface="Calibri"/>
              <a:ea typeface="Calibri"/>
              <a:cs typeface="Calibri"/>
              <a:sym typeface="Calibri"/>
            </a:endParaRPr>
          </a:p>
        </p:txBody>
      </p:sp>
      <p:sp>
        <p:nvSpPr>
          <p:cNvPr id="773" name="Google Shape;773;p81"/>
          <p:cNvSpPr txBox="1"/>
          <p:nvPr/>
        </p:nvSpPr>
        <p:spPr>
          <a:xfrm>
            <a:off x="2599765" y="5002305"/>
            <a:ext cx="6087035" cy="156882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1" i="0" u="none" strike="noStrike" cap="none">
                <a:solidFill>
                  <a:schemeClr val="dk1"/>
                </a:solidFill>
                <a:latin typeface="Calibri"/>
                <a:ea typeface="Calibri"/>
                <a:cs typeface="Calibri"/>
                <a:sym typeface="Calibri"/>
              </a:rPr>
              <a:t>And for me, that utterance may be given to me, that I may open my mouth boldly to make known the mystery of the gospel, for which I am an ambassador in chains; that in it I may speak boldly, as I ought to speak.</a:t>
            </a:r>
            <a:br>
              <a:rPr lang="en-US" sz="2000" b="1" i="0" u="none" strike="noStrike" cap="none">
                <a:solidFill>
                  <a:schemeClr val="dk1"/>
                </a:solidFill>
                <a:latin typeface="Calibri"/>
                <a:ea typeface="Calibri"/>
                <a:cs typeface="Calibri"/>
                <a:sym typeface="Calibri"/>
              </a:rPr>
            </a:br>
            <a:r>
              <a:rPr lang="en-US" sz="2000" b="1" i="0" u="none" strike="noStrike" cap="none">
                <a:solidFill>
                  <a:schemeClr val="dk1"/>
                </a:solidFill>
                <a:latin typeface="Calibri"/>
                <a:ea typeface="Calibri"/>
                <a:cs typeface="Calibri"/>
                <a:sym typeface="Calibri"/>
              </a:rPr>
              <a:t>				Ephesians 6:19-20</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82"/>
          <p:cNvSpPr txBox="1">
            <a:spLocks noGrp="1"/>
          </p:cNvSpPr>
          <p:nvPr>
            <p:ph type="ctrTitle"/>
          </p:nvPr>
        </p:nvSpPr>
        <p:spPr>
          <a:xfrm>
            <a:off x="788894" y="1641435"/>
            <a:ext cx="8005482" cy="2171614"/>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3600"/>
            </a:pPr>
            <a:r>
              <a:rPr lang="zh-HK" altLang="zh-HK" sz="3600" dirty="0"/>
              <a:t>「於是他在會堂裡，與猶太人並敬拜神的外邦人辯論；又在市集上，每日與所遇見的人辯論。」</a:t>
            </a:r>
            <a:br>
              <a:rPr lang="en-US" sz="3600" b="0" i="0" u="none" strike="noStrike" cap="none" dirty="0">
                <a:solidFill>
                  <a:schemeClr val="dk1"/>
                </a:solidFill>
                <a:latin typeface="Calibri"/>
                <a:ea typeface="Calibri"/>
                <a:cs typeface="Calibri"/>
                <a:sym typeface="Calibri"/>
              </a:rPr>
            </a:br>
            <a:r>
              <a:rPr lang="en-US" sz="3600" b="0" i="0" u="none" strike="noStrike" cap="none" dirty="0">
                <a:solidFill>
                  <a:schemeClr val="dk1"/>
                </a:solidFill>
                <a:latin typeface="Calibri"/>
                <a:ea typeface="Calibri"/>
                <a:cs typeface="Calibri"/>
                <a:sym typeface="Calibri"/>
              </a:rPr>
              <a:t>				</a:t>
            </a:r>
            <a:r>
              <a:rPr lang="en-US" sz="3600" dirty="0">
                <a:solidFill>
                  <a:schemeClr val="dk1"/>
                </a:solidFill>
                <a:latin typeface="Calibri"/>
                <a:ea typeface="Calibri"/>
                <a:cs typeface="Calibri"/>
                <a:sym typeface="Calibri"/>
              </a:rPr>
              <a:t>  </a:t>
            </a:r>
            <a:r>
              <a:rPr lang="zh-HK" altLang="zh-HK" sz="3600" dirty="0"/>
              <a:t>《使徒行傳》17:17</a:t>
            </a:r>
            <a:endParaRPr sz="1400" b="0" i="0" u="none" strike="noStrike" cap="none" dirty="0">
              <a:solidFill>
                <a:srgbClr val="000000"/>
              </a:solidFill>
              <a:latin typeface="Arial"/>
              <a:ea typeface="Arial"/>
              <a:cs typeface="Arial"/>
              <a:sym typeface="Arial"/>
            </a:endParaRPr>
          </a:p>
        </p:txBody>
      </p:sp>
      <p:sp>
        <p:nvSpPr>
          <p:cNvPr id="780" name="Google Shape;780;p82"/>
          <p:cNvSpPr txBox="1"/>
          <p:nvPr/>
        </p:nvSpPr>
        <p:spPr>
          <a:xfrm>
            <a:off x="2599765" y="5271247"/>
            <a:ext cx="6087035" cy="126402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1" i="0" u="none" strike="noStrike" cap="none">
                <a:solidFill>
                  <a:schemeClr val="dk1"/>
                </a:solidFill>
                <a:latin typeface="Calibri"/>
                <a:ea typeface="Calibri"/>
                <a:cs typeface="Calibri"/>
                <a:sym typeface="Calibri"/>
              </a:rPr>
              <a:t>Therefore he reasoned in the synagogue with the Jews and with the </a:t>
            </a:r>
            <a:r>
              <a:rPr lang="en-US" sz="2000" b="1" i="1" u="none" strike="noStrike" cap="none">
                <a:solidFill>
                  <a:schemeClr val="dk1"/>
                </a:solidFill>
                <a:latin typeface="Calibri"/>
                <a:ea typeface="Calibri"/>
                <a:cs typeface="Calibri"/>
                <a:sym typeface="Calibri"/>
              </a:rPr>
              <a:t>Gentile</a:t>
            </a:r>
            <a:r>
              <a:rPr lang="en-US" sz="2000" b="1" i="0" u="none" strike="noStrike" cap="none">
                <a:solidFill>
                  <a:schemeClr val="dk1"/>
                </a:solidFill>
                <a:latin typeface="Calibri"/>
                <a:ea typeface="Calibri"/>
                <a:cs typeface="Calibri"/>
                <a:sym typeface="Calibri"/>
              </a:rPr>
              <a:t> worshipers, and in the marketplace daily with those who happened to be there.</a:t>
            </a:r>
            <a:br>
              <a:rPr lang="en-US" sz="2000" b="1" i="0" u="none" strike="noStrike" cap="none">
                <a:solidFill>
                  <a:schemeClr val="dk1"/>
                </a:solidFill>
                <a:latin typeface="Calibri"/>
                <a:ea typeface="Calibri"/>
                <a:cs typeface="Calibri"/>
                <a:sym typeface="Calibri"/>
              </a:rPr>
            </a:br>
            <a:r>
              <a:rPr lang="en-US" sz="2000" b="1" i="0" u="none" strike="noStrike" cap="none">
                <a:solidFill>
                  <a:schemeClr val="dk1"/>
                </a:solidFill>
                <a:latin typeface="Calibri"/>
                <a:ea typeface="Calibri"/>
                <a:cs typeface="Calibri"/>
                <a:sym typeface="Calibri"/>
              </a:rPr>
              <a:t>					Acts 17:17</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89"/>
          <p:cNvSpPr txBox="1"/>
          <p:nvPr/>
        </p:nvSpPr>
        <p:spPr>
          <a:xfrm>
            <a:off x="426184" y="1403664"/>
            <a:ext cx="8534400" cy="2677616"/>
          </a:xfrm>
          <a:prstGeom prst="rect">
            <a:avLst/>
          </a:prstGeom>
          <a:noFill/>
          <a:ln>
            <a:noFill/>
          </a:ln>
        </p:spPr>
        <p:txBody>
          <a:bodyPr spcFirstLastPara="1" wrap="square" lIns="91425" tIns="45700" rIns="91425" bIns="45700" anchor="t" anchorCtr="0">
            <a:spAutoFit/>
          </a:bodyPr>
          <a:lstStyle/>
          <a:p>
            <a:pPr>
              <a:buClr>
                <a:schemeClr val="dk1"/>
              </a:buClr>
              <a:buSzPts val="2300"/>
            </a:pPr>
            <a:r>
              <a:rPr lang="en-US" sz="2300" b="1" i="0" u="none" strike="noStrike" cap="none" dirty="0">
                <a:solidFill>
                  <a:schemeClr val="dk1"/>
                </a:solidFill>
                <a:latin typeface="Calibri"/>
                <a:ea typeface="Calibri"/>
                <a:cs typeface="Calibri"/>
                <a:sym typeface="Calibri"/>
              </a:rPr>
              <a:t>1. </a:t>
            </a:r>
            <a:r>
              <a:rPr lang="zh-HK" altLang="zh-HK" sz="2400" b="1" dirty="0"/>
              <a:t>引導決志</a:t>
            </a:r>
            <a:r>
              <a:rPr lang="zh-HK" altLang="zh-HK" sz="2400" dirty="0"/>
              <a:t>：幫助他作出跟隨基督的決定。</a:t>
            </a:r>
            <a:br>
              <a:rPr lang="en-US" sz="2300" b="1" i="0" u="none" strike="noStrike" cap="none" dirty="0">
                <a:solidFill>
                  <a:schemeClr val="dk1"/>
                </a:solidFill>
                <a:latin typeface="Calibri"/>
                <a:ea typeface="Calibri"/>
                <a:cs typeface="Calibri"/>
                <a:sym typeface="Calibri"/>
              </a:rPr>
            </a:br>
            <a:r>
              <a:rPr lang="en-US" sz="2300" b="1" i="0" u="none" strike="noStrike" cap="none" dirty="0">
                <a:solidFill>
                  <a:schemeClr val="dk1"/>
                </a:solidFill>
                <a:latin typeface="Calibri"/>
                <a:ea typeface="Calibri"/>
                <a:cs typeface="Calibri"/>
                <a:sym typeface="Calibri"/>
              </a:rPr>
              <a:t>2. </a:t>
            </a:r>
            <a:r>
              <a:rPr lang="zh-HK" altLang="zh-HK" sz="2400" b="1" dirty="0"/>
              <a:t>同心禱告</a:t>
            </a:r>
            <a:r>
              <a:rPr lang="zh-HK" altLang="zh-HK" sz="2400" dirty="0"/>
              <a:t>：與他一起禱告。</a:t>
            </a:r>
          </a:p>
          <a:p>
            <a:pPr>
              <a:buClr>
                <a:schemeClr val="dk1"/>
              </a:buClr>
              <a:buSzPts val="2300"/>
            </a:pPr>
            <a:r>
              <a:rPr lang="en-US" sz="2300" b="1" i="0" u="none" strike="noStrike" cap="none" dirty="0">
                <a:solidFill>
                  <a:schemeClr val="dk1"/>
                </a:solidFill>
                <a:latin typeface="Calibri"/>
                <a:ea typeface="Calibri"/>
                <a:cs typeface="Calibri"/>
                <a:sym typeface="Calibri"/>
              </a:rPr>
              <a:t>3. </a:t>
            </a:r>
            <a:r>
              <a:rPr lang="zh-HK" altLang="zh-HK" sz="2400" b="1" dirty="0"/>
              <a:t>交換電話</a:t>
            </a:r>
            <a:r>
              <a:rPr lang="zh-HK" altLang="zh-HK" sz="2400" dirty="0"/>
              <a:t>：彼此留下聯絡方式。</a:t>
            </a:r>
          </a:p>
          <a:p>
            <a:pPr>
              <a:buClr>
                <a:schemeClr val="dk1"/>
              </a:buClr>
              <a:buSzPts val="2300"/>
            </a:pPr>
            <a:r>
              <a:rPr lang="en-US" sz="2300" b="1" i="0" u="none" strike="noStrike" cap="none" dirty="0">
                <a:solidFill>
                  <a:schemeClr val="dk1"/>
                </a:solidFill>
                <a:latin typeface="Calibri"/>
                <a:ea typeface="Calibri"/>
                <a:cs typeface="Calibri"/>
                <a:sym typeface="Calibri"/>
              </a:rPr>
              <a:t>4. </a:t>
            </a:r>
            <a:r>
              <a:rPr lang="zh-HK" altLang="zh-HK" sz="2400" b="1" dirty="0"/>
              <a:t>邀請團契</a:t>
            </a:r>
            <a:r>
              <a:rPr lang="zh-HK" altLang="zh-HK" sz="2400" dirty="0"/>
              <a:t>：邀請他參加小組或家庭聚餐。</a:t>
            </a:r>
            <a:br>
              <a:rPr lang="en-US" sz="2300" b="1" i="0" u="none" strike="noStrike" cap="none" dirty="0">
                <a:solidFill>
                  <a:schemeClr val="dk1"/>
                </a:solidFill>
                <a:latin typeface="Calibri"/>
                <a:ea typeface="Calibri"/>
                <a:cs typeface="Calibri"/>
                <a:sym typeface="Calibri"/>
              </a:rPr>
            </a:br>
            <a:r>
              <a:rPr lang="en-US" sz="2300" b="1" i="0" u="none" strike="noStrike" cap="none" dirty="0">
                <a:solidFill>
                  <a:schemeClr val="dk1"/>
                </a:solidFill>
                <a:latin typeface="Calibri"/>
                <a:ea typeface="Calibri"/>
                <a:cs typeface="Calibri"/>
                <a:sym typeface="Calibri"/>
              </a:rPr>
              <a:t>5. </a:t>
            </a:r>
            <a:r>
              <a:rPr lang="zh-HK" altLang="zh-HK" sz="2400" b="1" dirty="0"/>
              <a:t>尋找教會</a:t>
            </a:r>
            <a:r>
              <a:rPr lang="zh-HK" altLang="zh-HK" sz="2400" dirty="0"/>
              <a:t>：幫助他找到一間信奉聖經的教會。</a:t>
            </a:r>
            <a:endParaRPr sz="1400" b="0" i="0" u="none" strike="noStrike" cap="none" dirty="0">
              <a:solidFill>
                <a:srgbClr val="000000"/>
              </a:solidFill>
              <a:latin typeface="Arial"/>
              <a:ea typeface="Arial"/>
              <a:cs typeface="Arial"/>
              <a:sym typeface="Arial"/>
            </a:endParaRPr>
          </a:p>
          <a:p>
            <a:pPr>
              <a:buClr>
                <a:schemeClr val="dk1"/>
              </a:buClr>
              <a:buSzPts val="2300"/>
            </a:pPr>
            <a:r>
              <a:rPr lang="en-US" sz="2300" b="1" i="0" u="none" strike="noStrike" cap="none" dirty="0">
                <a:solidFill>
                  <a:schemeClr val="dk1"/>
                </a:solidFill>
                <a:latin typeface="Calibri"/>
                <a:ea typeface="Calibri"/>
                <a:cs typeface="Calibri"/>
                <a:sym typeface="Calibri"/>
              </a:rPr>
              <a:t>6.</a:t>
            </a:r>
            <a:r>
              <a:rPr lang="zh-HK" altLang="zh-HK" sz="2400" b="1" dirty="0"/>
              <a:t>提供網站</a:t>
            </a:r>
            <a:r>
              <a:rPr lang="zh-HK" altLang="zh-HK" sz="2400" dirty="0"/>
              <a:t>：給予他一個屬靈成長的網站：</a:t>
            </a:r>
            <a:r>
              <a:rPr lang="en-US" altLang="zh-HK" sz="2400" dirty="0"/>
              <a:t>   </a:t>
            </a:r>
            <a:r>
              <a:rPr lang="zh-HK" altLang="zh-HK" sz="2400" dirty="0">
                <a:hlinkClick r:id="rId3"/>
              </a:rPr>
              <a:t>www.</a:t>
            </a:r>
            <a:r>
              <a:rPr lang="en-US" altLang="zh-HK" sz="2400" dirty="0" err="1">
                <a:hlinkClick r:id="rId3"/>
              </a:rPr>
              <a:t>cantonese</a:t>
            </a:r>
            <a:r>
              <a:rPr lang="en-US" altLang="zh-HK" sz="2400" dirty="0">
                <a:hlinkClick r:id="rId3"/>
              </a:rPr>
              <a:t>.</a:t>
            </a:r>
            <a:r>
              <a:rPr lang="zh-HK" altLang="zh-HK" sz="2400" dirty="0">
                <a:hlinkClick r:id="rId3"/>
              </a:rPr>
              <a:t>frostygrapes.com</a:t>
            </a:r>
            <a:r>
              <a:rPr lang="zh-HK" altLang="zh-HK" sz="2400" dirty="0"/>
              <a:t>。</a:t>
            </a:r>
            <a:endParaRPr lang="zh-HK" altLang="en-US" sz="2400" dirty="0"/>
          </a:p>
        </p:txBody>
      </p:sp>
      <p:sp>
        <p:nvSpPr>
          <p:cNvPr id="787" name="Google Shape;787;p89"/>
          <p:cNvSpPr txBox="1"/>
          <p:nvPr/>
        </p:nvSpPr>
        <p:spPr>
          <a:xfrm>
            <a:off x="0" y="272055"/>
            <a:ext cx="9144000" cy="723028"/>
          </a:xfrm>
          <a:prstGeom prst="rect">
            <a:avLst/>
          </a:prstGeom>
          <a:noFill/>
          <a:ln>
            <a:noFill/>
          </a:ln>
        </p:spPr>
        <p:txBody>
          <a:bodyPr spcFirstLastPara="1" wrap="square" lIns="91425" tIns="45700" rIns="91425" bIns="45700" anchor="t" anchorCtr="0">
            <a:noAutofit/>
          </a:bodyPr>
          <a:lstStyle/>
          <a:p>
            <a:pPr algn="ctr"/>
            <a:r>
              <a:rPr lang="zh-HK" altLang="zh-HK" sz="4400" b="1" dirty="0">
                <a:solidFill>
                  <a:schemeClr val="bg1"/>
                </a:solidFill>
              </a:rPr>
              <a:t>更進一步</a:t>
            </a:r>
            <a:endParaRPr lang="zh-HK" altLang="zh-HK" sz="4400" dirty="0">
              <a:solidFill>
                <a:schemeClr val="bg1"/>
              </a:solidFill>
            </a:endParaRPr>
          </a:p>
        </p:txBody>
      </p:sp>
      <p:sp>
        <p:nvSpPr>
          <p:cNvPr id="788" name="Google Shape;788;p89"/>
          <p:cNvSpPr txBox="1"/>
          <p:nvPr/>
        </p:nvSpPr>
        <p:spPr>
          <a:xfrm>
            <a:off x="2429435" y="4984156"/>
            <a:ext cx="649941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1. Lead them to a decision for Christ (read pages 20-21 in the </a:t>
            </a:r>
            <a:br>
              <a:rPr lang="en-US" sz="1600" b="1" i="0" u="none" strike="noStrike" cap="none">
                <a:solidFill>
                  <a:schemeClr val="dk1"/>
                </a:solidFill>
                <a:latin typeface="Calibri"/>
                <a:ea typeface="Calibri"/>
                <a:cs typeface="Calibri"/>
                <a:sym typeface="Calibri"/>
              </a:rPr>
            </a:br>
            <a:r>
              <a:rPr lang="en-US" sz="1600" b="1" i="1" u="none" strike="noStrike" cap="none">
                <a:solidFill>
                  <a:schemeClr val="dk1"/>
                </a:solidFill>
                <a:latin typeface="Calibri"/>
                <a:ea typeface="Calibri"/>
                <a:cs typeface="Calibri"/>
                <a:sym typeface="Calibri"/>
              </a:rPr>
              <a:t>ONE MINUTE WITNESS </a:t>
            </a:r>
            <a:r>
              <a:rPr lang="en-US" sz="1600" b="1" i="0" u="none" strike="noStrike" cap="none">
                <a:solidFill>
                  <a:schemeClr val="dk1"/>
                </a:solidFill>
                <a:latin typeface="Calibri"/>
                <a:ea typeface="Calibri"/>
                <a:cs typeface="Calibri"/>
                <a:sym typeface="Calibri"/>
              </a:rPr>
              <a:t>booklet) 2. Pray with them before leaving them.</a:t>
            </a:r>
            <a:br>
              <a:rPr lang="en-US" sz="1600" b="1" i="0" u="none" strike="noStrike" cap="none">
                <a:solidFill>
                  <a:schemeClr val="dk1"/>
                </a:solidFill>
                <a:latin typeface="Calibri"/>
                <a:ea typeface="Calibri"/>
                <a:cs typeface="Calibri"/>
                <a:sym typeface="Calibri"/>
              </a:rPr>
            </a:br>
            <a:r>
              <a:rPr lang="en-US" sz="1600" b="1" i="0" u="none" strike="noStrike" cap="none">
                <a:solidFill>
                  <a:schemeClr val="dk1"/>
                </a:solidFill>
                <a:latin typeface="Calibri"/>
                <a:ea typeface="Calibri"/>
                <a:cs typeface="Calibri"/>
                <a:sym typeface="Calibri"/>
              </a:rPr>
              <a:t>3. Exchange phone numbers. 4. Invite them to your small group or to your home for a meal. 5. Help them find a Bible-believing church.</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Calibri"/>
                <a:ea typeface="Calibri"/>
                <a:cs typeface="Calibri"/>
                <a:sym typeface="Calibri"/>
              </a:rPr>
              <a:t>6. Give them a website for spiritual growth.</a:t>
            </a:r>
            <a:br>
              <a:rPr lang="en-US" sz="1600" b="1" i="0" u="none" strike="noStrike" cap="none">
                <a:solidFill>
                  <a:schemeClr val="dk1"/>
                </a:solidFill>
                <a:latin typeface="Calibri"/>
                <a:ea typeface="Calibri"/>
                <a:cs typeface="Calibri"/>
                <a:sym typeface="Calibri"/>
              </a:rPr>
            </a:br>
            <a:r>
              <a:rPr lang="en-US" sz="1600" b="1" i="0" u="none" strike="noStrike" cap="none">
                <a:solidFill>
                  <a:schemeClr val="dk1"/>
                </a:solidFill>
                <a:latin typeface="Calibri"/>
                <a:ea typeface="Calibri"/>
                <a:cs typeface="Calibri"/>
                <a:sym typeface="Calibri"/>
              </a:rPr>
              <a:t>We recommend </a:t>
            </a:r>
            <a:r>
              <a:rPr lang="en-US" sz="1600" b="1" i="0" u="none" strike="noStrike" cap="none">
                <a:solidFill>
                  <a:srgbClr val="0070C0"/>
                </a:solidFill>
                <a:latin typeface="Calibri"/>
                <a:ea typeface="Calibri"/>
                <a:cs typeface="Calibri"/>
                <a:sym typeface="Calibri"/>
              </a:rPr>
              <a:t>www.frostygrapes.com</a:t>
            </a:r>
            <a:r>
              <a:rPr lang="en-US" sz="1600" b="1" i="0" u="none" strike="noStrike" cap="none">
                <a:solidFill>
                  <a:schemeClr val="dk1"/>
                </a:solidFill>
                <a:latin typeface="Calibri"/>
                <a:ea typeface="Calibri"/>
                <a:cs typeface="Calibri"/>
                <a:sym typeface="Calibri"/>
              </a:rPr>
              <a:t>.</a:t>
            </a:r>
            <a:endParaRPr sz="1600" b="1" i="0" u="none" strike="noStrike" cap="none">
              <a:solidFill>
                <a:srgbClr val="007DDA"/>
              </a:solidFill>
              <a:latin typeface="Calibri"/>
              <a:ea typeface="Calibri"/>
              <a:cs typeface="Calibri"/>
              <a:sym typeface="Calibri"/>
            </a:endParaRPr>
          </a:p>
        </p:txBody>
      </p:sp>
      <p:sp>
        <p:nvSpPr>
          <p:cNvPr id="789" name="Google Shape;789;p89"/>
          <p:cNvSpPr txBox="1"/>
          <p:nvPr/>
        </p:nvSpPr>
        <p:spPr>
          <a:xfrm>
            <a:off x="0" y="4197711"/>
            <a:ext cx="9144000" cy="55358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i="0" u="none" strike="noStrike" cap="none">
                <a:solidFill>
                  <a:schemeClr val="lt1"/>
                </a:solidFill>
                <a:latin typeface="Calibri"/>
                <a:ea typeface="Calibri"/>
                <a:cs typeface="Calibri"/>
                <a:sym typeface="Calibri"/>
              </a:rPr>
              <a:t>TAKING IT FURTHER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93"/>
          <p:cNvSpPr txBox="1"/>
          <p:nvPr/>
        </p:nvSpPr>
        <p:spPr>
          <a:xfrm>
            <a:off x="0" y="243838"/>
            <a:ext cx="9144000" cy="73846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4400"/>
              <a:buFont typeface="Calibri"/>
              <a:buNone/>
            </a:pPr>
            <a:r>
              <a:rPr lang="en-US" sz="4400" b="1" dirty="0">
                <a:solidFill>
                  <a:schemeClr val="lt1"/>
                </a:solidFill>
                <a:latin typeface="Calibri"/>
                <a:ea typeface="Calibri"/>
                <a:cs typeface="Calibri"/>
                <a:sym typeface="Calibri"/>
              </a:rPr>
              <a:t>c</a:t>
            </a:r>
            <a:r>
              <a:rPr lang="en-US" sz="4400" b="1" i="0" u="none" strike="noStrike" cap="none" dirty="0">
                <a:solidFill>
                  <a:schemeClr val="lt1"/>
                </a:solidFill>
                <a:latin typeface="Calibri"/>
                <a:ea typeface="Calibri"/>
                <a:cs typeface="Calibri"/>
                <a:sym typeface="Calibri"/>
              </a:rPr>
              <a:t>antonese.frostygrapes.com</a:t>
            </a:r>
            <a:endParaRPr sz="1400" b="0" i="0" u="none" strike="noStrike" cap="none" dirty="0">
              <a:solidFill>
                <a:srgbClr val="000000"/>
              </a:solidFill>
              <a:latin typeface="Arial"/>
              <a:ea typeface="Arial"/>
              <a:cs typeface="Arial"/>
              <a:sym typeface="Arial"/>
            </a:endParaRPr>
          </a:p>
        </p:txBody>
      </p:sp>
      <p:sp>
        <p:nvSpPr>
          <p:cNvPr id="795" name="Google Shape;795;p93"/>
          <p:cNvSpPr txBox="1"/>
          <p:nvPr/>
        </p:nvSpPr>
        <p:spPr>
          <a:xfrm>
            <a:off x="0" y="4197711"/>
            <a:ext cx="9144000" cy="553583"/>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i="0" u="none" strike="noStrike" cap="none">
                <a:solidFill>
                  <a:schemeClr val="lt1"/>
                </a:solidFill>
                <a:latin typeface="Calibri"/>
                <a:ea typeface="Calibri"/>
                <a:cs typeface="Calibri"/>
                <a:sym typeface="Calibri"/>
              </a:rPr>
              <a:t>frostygrapes.com</a:t>
            </a:r>
            <a:endParaRPr sz="1400" b="0" i="0" u="none" strike="noStrike" cap="none">
              <a:solidFill>
                <a:srgbClr val="000000"/>
              </a:solidFill>
              <a:latin typeface="Arial"/>
              <a:ea typeface="Arial"/>
              <a:cs typeface="Arial"/>
              <a:sym typeface="Arial"/>
            </a:endParaRPr>
          </a:p>
        </p:txBody>
      </p:sp>
      <p:pic>
        <p:nvPicPr>
          <p:cNvPr id="797" name="Google Shape;797;p93"/>
          <p:cNvPicPr preferRelativeResize="0"/>
          <p:nvPr/>
        </p:nvPicPr>
        <p:blipFill rotWithShape="1">
          <a:blip r:embed="rId3">
            <a:alphaModFix/>
          </a:blip>
          <a:srcRect l="50064" t="7057" r="298" b="22166"/>
          <a:stretch/>
        </p:blipFill>
        <p:spPr>
          <a:xfrm>
            <a:off x="2577548" y="4963362"/>
            <a:ext cx="3934264" cy="1577715"/>
          </a:xfrm>
          <a:prstGeom prst="rect">
            <a:avLst/>
          </a:prstGeom>
          <a:noFill/>
          <a:ln w="114300" cap="flat" cmpd="sng">
            <a:solidFill>
              <a:schemeClr val="dk1"/>
            </a:solidFill>
            <a:prstDash val="solid"/>
            <a:round/>
            <a:headEnd type="none" w="sm" len="sm"/>
            <a:tailEnd type="none" w="sm" len="sm"/>
          </a:ln>
        </p:spPr>
      </p:pic>
      <p:pic>
        <p:nvPicPr>
          <p:cNvPr id="3" name="Picture 2">
            <a:extLst>
              <a:ext uri="{FF2B5EF4-FFF2-40B4-BE49-F238E27FC236}">
                <a16:creationId xmlns:a16="http://schemas.microsoft.com/office/drawing/2014/main" id="{69130ECA-B083-D04E-3FAB-7DAD10277F85}"/>
              </a:ext>
            </a:extLst>
          </p:cNvPr>
          <p:cNvPicPr>
            <a:picLocks noChangeAspect="1"/>
          </p:cNvPicPr>
          <p:nvPr/>
        </p:nvPicPr>
        <p:blipFill>
          <a:blip r:embed="rId4"/>
          <a:stretch>
            <a:fillRect/>
          </a:stretch>
        </p:blipFill>
        <p:spPr>
          <a:xfrm>
            <a:off x="1390045" y="1038520"/>
            <a:ext cx="6363909" cy="2979846"/>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94"/>
          <p:cNvSpPr txBox="1">
            <a:spLocks noGrp="1"/>
          </p:cNvSpPr>
          <p:nvPr>
            <p:ph type="ctrTitle"/>
          </p:nvPr>
        </p:nvSpPr>
        <p:spPr>
          <a:xfrm>
            <a:off x="0" y="672353"/>
            <a:ext cx="9144000" cy="3433482"/>
          </a:xfrm>
          <a:prstGeom prst="rect">
            <a:avLst/>
          </a:prstGeom>
          <a:noFill/>
          <a:ln>
            <a:noFill/>
          </a:ln>
        </p:spPr>
        <p:txBody>
          <a:bodyPr spcFirstLastPara="1" wrap="square" lIns="91425" tIns="45700" rIns="91425" bIns="45700" anchor="t" anchorCtr="0">
            <a:noAutofit/>
          </a:bodyPr>
          <a:lstStyle/>
          <a:p>
            <a:pPr algn="ctr"/>
            <a:r>
              <a:rPr lang="zh-HK" altLang="zh-HK" sz="6600" b="1" dirty="0"/>
              <a:t>挑戰</a:t>
            </a:r>
            <a:br>
              <a:rPr lang="en-US" sz="6600" b="1" i="0" u="none" strike="noStrike" cap="none" dirty="0">
                <a:solidFill>
                  <a:schemeClr val="dk1"/>
                </a:solidFill>
                <a:latin typeface="Calibri"/>
                <a:ea typeface="Calibri"/>
                <a:cs typeface="Calibri"/>
                <a:sym typeface="Calibri"/>
              </a:rPr>
            </a:br>
            <a:br>
              <a:rPr lang="en-US" sz="4400" b="1" i="0" u="none" strike="noStrike" cap="none" dirty="0">
                <a:solidFill>
                  <a:schemeClr val="dk1"/>
                </a:solidFill>
                <a:latin typeface="Calibri"/>
                <a:ea typeface="Calibri"/>
                <a:cs typeface="Calibri"/>
                <a:sym typeface="Calibri"/>
              </a:rPr>
            </a:br>
            <a:r>
              <a:rPr lang="zh-HK" altLang="zh-HK" sz="4400" b="1" i="1" dirty="0"/>
              <a:t>二十一天挑戰</a:t>
            </a:r>
            <a:r>
              <a:rPr lang="zh-HK" altLang="zh-HK" sz="4400" i="1" dirty="0"/>
              <a:t>  </a:t>
            </a:r>
            <a:br>
              <a:rPr lang="en-US" altLang="zh-HK" sz="4400" i="1" dirty="0"/>
            </a:br>
            <a:r>
              <a:rPr lang="zh-HK" altLang="zh-HK" sz="4400" b="1" i="1" dirty="0"/>
              <a:t>牧者的挑戰</a:t>
            </a:r>
            <a:br>
              <a:rPr lang="en-US" altLang="zh-HK" sz="4400" b="1" dirty="0"/>
            </a:br>
            <a:endParaRPr sz="4400" b="1" i="0" u="none" strike="noStrike" cap="none" dirty="0">
              <a:solidFill>
                <a:schemeClr val="dk1"/>
              </a:solidFill>
              <a:latin typeface="Calibri"/>
              <a:ea typeface="Calibri"/>
              <a:cs typeface="Calibri"/>
              <a:sym typeface="Calibri"/>
            </a:endParaRPr>
          </a:p>
        </p:txBody>
      </p:sp>
      <p:sp>
        <p:nvSpPr>
          <p:cNvPr id="804" name="Google Shape;804;p94"/>
          <p:cNvSpPr txBox="1"/>
          <p:nvPr/>
        </p:nvSpPr>
        <p:spPr>
          <a:xfrm>
            <a:off x="3301998" y="5393266"/>
            <a:ext cx="4555068" cy="128693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2800"/>
              <a:buFont typeface="Calibri"/>
              <a:buNone/>
            </a:pPr>
            <a:r>
              <a:rPr lang="en-US" sz="2800" b="1" i="0" u="none" strike="noStrike" cap="none">
                <a:solidFill>
                  <a:schemeClr val="dk1"/>
                </a:solidFill>
                <a:latin typeface="Calibri"/>
                <a:ea typeface="Calibri"/>
                <a:cs typeface="Calibri"/>
                <a:sym typeface="Calibri"/>
              </a:rPr>
              <a:t>THE CHALLENGE</a:t>
            </a:r>
            <a:br>
              <a:rPr lang="en-US" sz="2800" b="1" i="0" u="none" strike="noStrike" cap="none">
                <a:solidFill>
                  <a:schemeClr val="dk1"/>
                </a:solidFill>
                <a:latin typeface="Calibri"/>
                <a:ea typeface="Calibri"/>
                <a:cs typeface="Calibri"/>
                <a:sym typeface="Calibri"/>
              </a:rPr>
            </a:br>
            <a:r>
              <a:rPr lang="en-US" sz="2400" b="1" i="1" u="none" strike="noStrike" cap="none">
                <a:solidFill>
                  <a:schemeClr val="dk1"/>
                </a:solidFill>
                <a:latin typeface="Calibri"/>
                <a:ea typeface="Calibri"/>
                <a:cs typeface="Calibri"/>
                <a:sym typeface="Calibri"/>
              </a:rPr>
              <a:t>21 DAY CHALLENGE</a:t>
            </a:r>
            <a:br>
              <a:rPr lang="en-US" sz="2400" b="1" i="1" u="none" strike="noStrike" cap="none">
                <a:solidFill>
                  <a:schemeClr val="dk1"/>
                </a:solidFill>
                <a:latin typeface="Calibri"/>
                <a:ea typeface="Calibri"/>
                <a:cs typeface="Calibri"/>
                <a:sym typeface="Calibri"/>
              </a:rPr>
            </a:br>
            <a:r>
              <a:rPr lang="en-US" sz="2400" b="1" i="1" u="none" strike="noStrike" cap="none">
                <a:solidFill>
                  <a:schemeClr val="dk1"/>
                </a:solidFill>
                <a:latin typeface="Calibri"/>
                <a:ea typeface="Calibri"/>
                <a:cs typeface="Calibri"/>
                <a:sym typeface="Calibri"/>
              </a:rPr>
              <a:t>PASTOR’S CHALLENGE</a:t>
            </a:r>
            <a:endParaRPr sz="2400" b="1" i="0" u="none" strike="noStrike" cap="non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95"/>
          <p:cNvSpPr txBox="1">
            <a:spLocks noGrp="1"/>
          </p:cNvSpPr>
          <p:nvPr>
            <p:ph type="ctrTitle"/>
          </p:nvPr>
        </p:nvSpPr>
        <p:spPr>
          <a:xfrm>
            <a:off x="0" y="277653"/>
            <a:ext cx="7451725" cy="69519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ja-JP" altLang="en-US" sz="4400" b="1" i="0" u="none" strike="noStrike" cap="none" dirty="0">
                <a:solidFill>
                  <a:schemeClr val="dk1"/>
                </a:solidFill>
                <a:latin typeface="+mj-lt"/>
                <a:ea typeface="Calibri"/>
                <a:cs typeface="Calibri"/>
                <a:sym typeface="Calibri"/>
              </a:rPr>
              <a:t>救贖之詩</a:t>
            </a:r>
            <a:endParaRPr sz="1400" b="0" i="0" u="none" strike="noStrike" cap="none" dirty="0">
              <a:solidFill>
                <a:srgbClr val="000000"/>
              </a:solidFill>
              <a:latin typeface="+mj-lt"/>
              <a:ea typeface="Arial"/>
              <a:cs typeface="Arial"/>
              <a:sym typeface="Arial"/>
            </a:endParaRPr>
          </a:p>
        </p:txBody>
      </p:sp>
      <p:sp>
        <p:nvSpPr>
          <p:cNvPr id="811" name="Google Shape;811;p95"/>
          <p:cNvSpPr txBox="1">
            <a:spLocks noGrp="1"/>
          </p:cNvSpPr>
          <p:nvPr>
            <p:ph type="subTitle" idx="1"/>
          </p:nvPr>
        </p:nvSpPr>
        <p:spPr>
          <a:xfrm>
            <a:off x="0" y="1011963"/>
            <a:ext cx="6994525" cy="2432209"/>
          </a:xfrm>
          <a:prstGeom prst="rect">
            <a:avLst/>
          </a:prstGeom>
          <a:noFill/>
          <a:ln>
            <a:noFill/>
          </a:ln>
        </p:spPr>
        <p:txBody>
          <a:bodyPr spcFirstLastPara="1" wrap="square" lIns="91425" tIns="45700" rIns="91425" bIns="45700" anchor="t" anchorCtr="0">
            <a:noAutofit/>
          </a:bodyPr>
          <a:lstStyle/>
          <a:p>
            <a:pPr marL="1262063" marR="0" lvl="3" indent="0" algn="l" rtl="0">
              <a:lnSpc>
                <a:spcPct val="100000"/>
              </a:lnSpc>
              <a:spcBef>
                <a:spcPts val="0"/>
              </a:spcBef>
              <a:spcAft>
                <a:spcPts val="0"/>
              </a:spcAft>
              <a:buClr>
                <a:schemeClr val="dk1"/>
              </a:buClr>
              <a:buSzPts val="2800"/>
              <a:buFont typeface="Arial"/>
              <a:buNone/>
            </a:pPr>
            <a:r>
              <a:rPr lang="zh-TW" altLang="en-US" sz="2800" b="1" i="0" u="none" strike="noStrike" cap="none" dirty="0">
                <a:solidFill>
                  <a:schemeClr val="dk1"/>
                </a:solidFill>
                <a:latin typeface="Calibri"/>
                <a:ea typeface="Calibri"/>
                <a:cs typeface="Calibri"/>
                <a:sym typeface="Calibri"/>
              </a:rPr>
              <a:t>是祢犧牲被懸十架上</a:t>
            </a:r>
            <a:br>
              <a:rPr lang="en-US" sz="2800" b="1" i="0" u="none" strike="noStrike" cap="none" dirty="0">
                <a:solidFill>
                  <a:schemeClr val="dk1"/>
                </a:solidFill>
                <a:latin typeface="Calibri"/>
                <a:ea typeface="Calibri"/>
                <a:cs typeface="Calibri"/>
                <a:sym typeface="Calibri"/>
              </a:rPr>
            </a:br>
            <a:r>
              <a:rPr lang="zh-TW" altLang="en-US" sz="2800" b="1" i="0" u="none" strike="noStrike" cap="none" dirty="0">
                <a:solidFill>
                  <a:schemeClr val="dk1"/>
                </a:solidFill>
                <a:latin typeface="Calibri"/>
                <a:ea typeface="Calibri"/>
                <a:cs typeface="Calibri"/>
                <a:sym typeface="Calibri"/>
              </a:rPr>
              <a:t>高升遠遠再拯救失喪</a:t>
            </a:r>
            <a:br>
              <a:rPr lang="en-US" sz="2800" b="1" i="0" u="none" strike="noStrike" cap="none" dirty="0">
                <a:solidFill>
                  <a:schemeClr val="dk1"/>
                </a:solidFill>
                <a:latin typeface="Calibri"/>
                <a:ea typeface="Calibri"/>
                <a:cs typeface="Calibri"/>
                <a:sym typeface="Calibri"/>
              </a:rPr>
            </a:br>
            <a:r>
              <a:rPr lang="zh-TW" altLang="en-US" sz="2800" b="1" i="0" u="none" strike="noStrike" cap="none" dirty="0">
                <a:solidFill>
                  <a:schemeClr val="dk1"/>
                </a:solidFill>
                <a:latin typeface="Calibri"/>
                <a:ea typeface="Calibri"/>
                <a:cs typeface="Calibri"/>
                <a:sym typeface="Calibri"/>
              </a:rPr>
              <a:t>原諒我此刻軟弱和罪</a:t>
            </a:r>
            <a:br>
              <a:rPr lang="en-US" sz="2800" b="1" i="0" u="none" strike="noStrike" cap="none" dirty="0">
                <a:solidFill>
                  <a:schemeClr val="dk1"/>
                </a:solidFill>
                <a:latin typeface="Calibri"/>
                <a:ea typeface="Calibri"/>
                <a:cs typeface="Calibri"/>
                <a:sym typeface="Calibri"/>
              </a:rPr>
            </a:br>
            <a:r>
              <a:rPr lang="zh-TW" altLang="en-US" sz="2800" b="1" i="0" u="none" strike="noStrike" cap="none" dirty="0">
                <a:solidFill>
                  <a:schemeClr val="dk1"/>
                </a:solidFill>
                <a:latin typeface="Calibri"/>
                <a:ea typeface="Calibri"/>
                <a:cs typeface="Calibri"/>
                <a:sym typeface="Calibri"/>
              </a:rPr>
              <a:t>好比摰友 也使我景仰</a:t>
            </a:r>
            <a:br>
              <a:rPr lang="en-US" sz="2800" b="1" i="0" u="none" strike="noStrike" cap="none" dirty="0">
                <a:solidFill>
                  <a:schemeClr val="dk1"/>
                </a:solidFill>
                <a:latin typeface="Calibri"/>
                <a:ea typeface="Calibri"/>
                <a:cs typeface="Calibri"/>
                <a:sym typeface="Calibri"/>
              </a:rPr>
            </a:br>
            <a:r>
              <a:rPr lang="zh-TW" altLang="en-US" sz="2800" b="1" i="0" u="none" strike="noStrike" cap="none" dirty="0">
                <a:solidFill>
                  <a:schemeClr val="dk1"/>
                </a:solidFill>
                <a:latin typeface="Calibri"/>
                <a:ea typeface="Calibri"/>
                <a:cs typeface="Calibri"/>
                <a:sym typeface="Calibri"/>
              </a:rPr>
              <a:t>基督請充當我主</a:t>
            </a:r>
            <a:r>
              <a:rPr lang="en-US" altLang="zh-TW" sz="2800" b="1" i="0" u="none" strike="noStrike" cap="none" dirty="0">
                <a:solidFill>
                  <a:schemeClr val="dk1"/>
                </a:solidFill>
                <a:latin typeface="Calibri"/>
                <a:ea typeface="Calibri"/>
                <a:cs typeface="Calibri"/>
                <a:sym typeface="Calibri"/>
              </a:rPr>
              <a:t>,</a:t>
            </a:r>
            <a:r>
              <a:rPr lang="zh-TW" altLang="en-US" sz="2800" b="1" i="0" u="none" strike="noStrike" cap="none" dirty="0">
                <a:solidFill>
                  <a:schemeClr val="dk1"/>
                </a:solidFill>
                <a:latin typeface="Calibri"/>
                <a:ea typeface="Calibri"/>
                <a:cs typeface="Calibri"/>
                <a:sym typeface="Calibri"/>
              </a:rPr>
              <a:t>請改變我心意方向</a:t>
            </a:r>
            <a:br>
              <a:rPr lang="en-US" sz="2800" b="1" i="0" u="none" strike="noStrike" cap="none" dirty="0">
                <a:solidFill>
                  <a:schemeClr val="dk1"/>
                </a:solidFill>
                <a:latin typeface="Calibri"/>
                <a:ea typeface="Calibri"/>
                <a:cs typeface="Calibri"/>
                <a:sym typeface="Calibri"/>
              </a:rPr>
            </a:br>
            <a:r>
              <a:rPr lang="zh-TW" altLang="en-US" sz="2800" b="1" i="0" u="none" strike="noStrike" cap="none" dirty="0">
                <a:solidFill>
                  <a:schemeClr val="dk1"/>
                </a:solidFill>
                <a:latin typeface="Calibri"/>
                <a:ea typeface="Calibri"/>
                <a:cs typeface="Calibri"/>
                <a:sym typeface="Calibri"/>
              </a:rPr>
              <a:t>永遠也爲神而活</a:t>
            </a:r>
            <a:r>
              <a:rPr lang="en-US" altLang="zh-TW" sz="2800" b="1" i="0" u="none" strike="noStrike" cap="none" dirty="0">
                <a:solidFill>
                  <a:schemeClr val="dk1"/>
                </a:solidFill>
                <a:latin typeface="Calibri"/>
                <a:ea typeface="Calibri"/>
                <a:cs typeface="Calibri"/>
                <a:sym typeface="Calibri"/>
              </a:rPr>
              <a:t>,</a:t>
            </a:r>
            <a:r>
              <a:rPr lang="zh-TW" altLang="en-US" sz="2800" b="1" i="0" u="none" strike="noStrike" cap="none" dirty="0">
                <a:solidFill>
                  <a:schemeClr val="dk1"/>
                </a:solidFill>
                <a:latin typeface="Calibri"/>
                <a:ea typeface="Calibri"/>
                <a:cs typeface="Calibri"/>
                <a:sym typeface="Calibri"/>
              </a:rPr>
              <a:t>請牽引我一生獻上</a:t>
            </a:r>
            <a:endParaRPr sz="1400" b="0" i="0" u="none" strike="noStrike" cap="none" dirty="0">
              <a:solidFill>
                <a:srgbClr val="000000"/>
              </a:solidFill>
              <a:latin typeface="Arial"/>
              <a:ea typeface="Arial"/>
              <a:cs typeface="Arial"/>
              <a:sym typeface="Arial"/>
            </a:endParaRPr>
          </a:p>
        </p:txBody>
      </p:sp>
      <p:sp>
        <p:nvSpPr>
          <p:cNvPr id="812" name="Google Shape;812;p95"/>
          <p:cNvSpPr txBox="1"/>
          <p:nvPr/>
        </p:nvSpPr>
        <p:spPr>
          <a:xfrm>
            <a:off x="0" y="3672772"/>
            <a:ext cx="9144000" cy="461665"/>
          </a:xfrm>
          <a:prstGeom prst="rect">
            <a:avLst/>
          </a:prstGeom>
          <a:noFill/>
          <a:ln>
            <a:noFill/>
          </a:ln>
        </p:spPr>
        <p:txBody>
          <a:bodyPr spcFirstLastPara="1" wrap="square" lIns="91425" tIns="45700" rIns="91425" bIns="45700" anchor="t" anchorCtr="0">
            <a:spAutoFit/>
          </a:bodyPr>
          <a:lstStyle/>
          <a:p>
            <a:pPr marL="1262063"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70C0"/>
                </a:solidFill>
                <a:latin typeface="Arial"/>
                <a:ea typeface="Arial"/>
                <a:cs typeface="Arial"/>
                <a:sym typeface="Arial"/>
              </a:rPr>
              <a:t>www.oneminutewitness.org</a:t>
            </a:r>
            <a:endParaRPr sz="1400" b="0" i="0" u="none" strike="noStrike" cap="none" dirty="0">
              <a:solidFill>
                <a:srgbClr val="000000"/>
              </a:solidFill>
              <a:latin typeface="Arial"/>
              <a:ea typeface="Arial"/>
              <a:cs typeface="Arial"/>
              <a:sym typeface="Arial"/>
            </a:endParaRPr>
          </a:p>
        </p:txBody>
      </p:sp>
      <p:pic>
        <p:nvPicPr>
          <p:cNvPr id="813" name="Google Shape;813;p95"/>
          <p:cNvPicPr preferRelativeResize="0"/>
          <p:nvPr/>
        </p:nvPicPr>
        <p:blipFill rotWithShape="1">
          <a:blip r:embed="rId3">
            <a:alphaModFix/>
          </a:blip>
          <a:srcRect/>
          <a:stretch/>
        </p:blipFill>
        <p:spPr>
          <a:xfrm>
            <a:off x="7231841" y="277653"/>
            <a:ext cx="1566779" cy="1615437"/>
          </a:xfrm>
          <a:prstGeom prst="rect">
            <a:avLst/>
          </a:prstGeom>
          <a:noFill/>
          <a:ln>
            <a:noFill/>
          </a:ln>
        </p:spPr>
      </p:pic>
      <p:pic>
        <p:nvPicPr>
          <p:cNvPr id="814" name="Google Shape;814;p95"/>
          <p:cNvPicPr preferRelativeResize="0"/>
          <p:nvPr/>
        </p:nvPicPr>
        <p:blipFill rotWithShape="1">
          <a:blip r:embed="rId4">
            <a:alphaModFix/>
          </a:blip>
          <a:srcRect/>
          <a:stretch/>
        </p:blipFill>
        <p:spPr>
          <a:xfrm>
            <a:off x="7287589" y="1932202"/>
            <a:ext cx="1407320" cy="140732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4951B3FF-EB6C-8EA3-13C0-5E79388F3CC3}"/>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7843B4CB-79DF-AEB8-8C7B-D444B6B297C4}"/>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DA101F11-3A78-E610-1646-DF2C8DD0C538}"/>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4053F1B9-F6AA-04F6-E699-72E385A385CB}"/>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3BEB6CDA-77BC-800C-F8BE-1C49FCDFF6F3}"/>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953A0017-CE54-9749-B8FF-D325FDBE7F2A}"/>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84AEC62C-D456-8866-5666-8D88E028AA73}"/>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2EA29CD7-0107-1D70-6BB6-F8AB231984EB}"/>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38C5E887-9AE9-6804-7BF6-29AA9F2A5045}"/>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2B61A6AB-4589-D1A4-0172-8056E7C7DB67}"/>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63F738C6-EBCD-41F1-A6B8-982BF572CC58}"/>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225BD9EC-60E6-2662-7224-003DA5FC476F}"/>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BF9A573E-58FA-888A-47F2-6745EE8C4F23}"/>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8A4E1AA6-E05E-58DC-24A2-A9DEFE80AB97}"/>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8FD51EE4-A510-6F77-9B48-6C0D67685081}"/>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339628A7-8850-3D04-F76F-D1DEADF7B6C3}"/>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B3FC9E99-AC48-48B9-E065-C6F03C1C87D7}"/>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7619243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pic>
        <p:nvPicPr>
          <p:cNvPr id="840" name="Google Shape;840;p158"/>
          <p:cNvPicPr preferRelativeResize="0"/>
          <p:nvPr/>
        </p:nvPicPr>
        <p:blipFill>
          <a:blip r:embed="rId3">
            <a:alphaModFix/>
          </a:blip>
          <a:srcRect/>
          <a:stretch/>
        </p:blipFill>
        <p:spPr>
          <a:xfrm>
            <a:off x="2164914" y="914192"/>
            <a:ext cx="4814171" cy="4814171"/>
          </a:xfrm>
          <a:prstGeom prst="rect">
            <a:avLst/>
          </a:prstGeom>
          <a:noFill/>
          <a:ln>
            <a:noFill/>
          </a:ln>
        </p:spPr>
      </p:pic>
      <p:sp>
        <p:nvSpPr>
          <p:cNvPr id="841" name="Google Shape;841;p158"/>
          <p:cNvSpPr txBox="1"/>
          <p:nvPr/>
        </p:nvSpPr>
        <p:spPr>
          <a:xfrm>
            <a:off x="0" y="5728363"/>
            <a:ext cx="9144000"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000000"/>
                </a:solidFill>
                <a:latin typeface="Calibri"/>
                <a:ea typeface="Calibri"/>
                <a:cs typeface="Calibri"/>
                <a:sym typeface="Calibri"/>
              </a:rPr>
              <a:t>yes.1m1m.org</a:t>
            </a:r>
            <a:endParaRPr sz="1400" b="0" i="0" u="none" strike="noStrike" cap="none">
              <a:solidFill>
                <a:srgbClr val="000000"/>
              </a:solidFill>
              <a:latin typeface="Arial"/>
              <a:ea typeface="Arial"/>
              <a:cs typeface="Arial"/>
              <a:sym typeface="Arial"/>
            </a:endParaRPr>
          </a:p>
        </p:txBody>
      </p:sp>
      <p:sp>
        <p:nvSpPr>
          <p:cNvPr id="842" name="Google Shape;842;p158"/>
          <p:cNvSpPr txBox="1"/>
          <p:nvPr/>
        </p:nvSpPr>
        <p:spPr>
          <a:xfrm>
            <a:off x="0" y="206306"/>
            <a:ext cx="9144000" cy="707846"/>
          </a:xfrm>
          <a:prstGeom prst="rect">
            <a:avLst/>
          </a:prstGeom>
          <a:noFill/>
          <a:ln>
            <a:noFill/>
          </a:ln>
        </p:spPr>
        <p:txBody>
          <a:bodyPr spcFirstLastPara="1" wrap="square" lIns="91425" tIns="45700" rIns="91425" bIns="45700" anchor="t" anchorCtr="0">
            <a:spAutoFit/>
          </a:bodyPr>
          <a:lstStyle/>
          <a:p>
            <a:pPr algn="ctr"/>
            <a:r>
              <a:rPr lang="zh-HK" altLang="zh-HK" sz="4000" b="1" dirty="0"/>
              <a:t>聖約使者</a:t>
            </a:r>
            <a:endParaRPr lang="en-US" altLang="zh-HK" sz="4000" b="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grpSp>
        <p:nvGrpSpPr>
          <p:cNvPr id="848" name="Google Shape;848;p97"/>
          <p:cNvGrpSpPr/>
          <p:nvPr/>
        </p:nvGrpSpPr>
        <p:grpSpPr>
          <a:xfrm>
            <a:off x="1981200" y="457206"/>
            <a:ext cx="6883138" cy="3638894"/>
            <a:chOff x="1981200" y="457206"/>
            <a:chExt cx="6883138" cy="3638894"/>
          </a:xfrm>
        </p:grpSpPr>
        <p:sp>
          <p:nvSpPr>
            <p:cNvPr id="849" name="Google Shape;849;p97"/>
            <p:cNvSpPr txBox="1"/>
            <p:nvPr/>
          </p:nvSpPr>
          <p:spPr>
            <a:xfrm>
              <a:off x="1981200" y="457206"/>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1 - </a:t>
              </a:r>
              <a:r>
                <a:rPr lang="zh-HK" altLang="zh-HK" sz="3600" b="1" dirty="0">
                  <a:solidFill>
                    <a:srgbClr val="E41D08"/>
                  </a:solidFill>
                </a:rPr>
                <a:t>憐憫</a:t>
              </a:r>
              <a:endParaRPr sz="1400" b="0" i="0" u="none" strike="noStrike" cap="none" dirty="0">
                <a:solidFill>
                  <a:srgbClr val="000000"/>
                </a:solidFill>
                <a:latin typeface="Arial"/>
                <a:ea typeface="Arial"/>
                <a:cs typeface="Arial"/>
                <a:sym typeface="Arial"/>
              </a:endParaRPr>
            </a:p>
          </p:txBody>
        </p:sp>
        <p:sp>
          <p:nvSpPr>
            <p:cNvPr id="850" name="Google Shape;850;p97"/>
            <p:cNvSpPr txBox="1"/>
            <p:nvPr/>
          </p:nvSpPr>
          <p:spPr>
            <a:xfrm>
              <a:off x="2286000" y="1205347"/>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2 - </a:t>
              </a:r>
              <a:r>
                <a:rPr lang="zh-HK" altLang="zh-HK" sz="3600" b="1" dirty="0">
                  <a:solidFill>
                    <a:srgbClr val="E41D08"/>
                  </a:solidFill>
                </a:rPr>
                <a:t>裝備</a:t>
              </a:r>
              <a:endParaRPr sz="1400" b="0" i="0" u="none" strike="noStrike" cap="none" dirty="0">
                <a:solidFill>
                  <a:srgbClr val="000000"/>
                </a:solidFill>
                <a:latin typeface="Arial"/>
                <a:ea typeface="Arial"/>
                <a:cs typeface="Arial"/>
                <a:sym typeface="Arial"/>
              </a:endParaRPr>
            </a:p>
          </p:txBody>
        </p:sp>
        <p:sp>
          <p:nvSpPr>
            <p:cNvPr id="851" name="Google Shape;851;p97"/>
            <p:cNvSpPr txBox="1"/>
            <p:nvPr/>
          </p:nvSpPr>
          <p:spPr>
            <a:xfrm>
              <a:off x="3225538" y="1953488"/>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3 - </a:t>
              </a:r>
              <a:r>
                <a:rPr lang="zh-HK" altLang="zh-HK" sz="3600" b="1" dirty="0">
                  <a:solidFill>
                    <a:srgbClr val="E41D08"/>
                  </a:solidFill>
                </a:rPr>
                <a:t>應用</a:t>
              </a:r>
              <a:endParaRPr sz="1400" b="0" i="0" u="none" strike="noStrike" cap="none" dirty="0">
                <a:solidFill>
                  <a:srgbClr val="000000"/>
                </a:solidFill>
                <a:latin typeface="Arial"/>
                <a:ea typeface="Arial"/>
                <a:cs typeface="Arial"/>
                <a:sym typeface="Arial"/>
              </a:endParaRPr>
            </a:p>
          </p:txBody>
        </p:sp>
        <p:sp>
          <p:nvSpPr>
            <p:cNvPr id="852" name="Google Shape;852;p97"/>
            <p:cNvSpPr txBox="1"/>
            <p:nvPr/>
          </p:nvSpPr>
          <p:spPr>
            <a:xfrm>
              <a:off x="2615938" y="2701629"/>
              <a:ext cx="56388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4 - </a:t>
              </a:r>
              <a:r>
                <a:rPr lang="zh-HK" altLang="zh-HK" sz="3600" b="1" dirty="0">
                  <a:solidFill>
                    <a:srgbClr val="E41D08"/>
                  </a:solidFill>
                </a:rPr>
                <a:t>門徒訓練</a:t>
              </a:r>
              <a:endParaRPr sz="1400" b="0" i="0" u="none" strike="noStrike" cap="none" dirty="0">
                <a:solidFill>
                  <a:srgbClr val="000000"/>
                </a:solidFill>
                <a:latin typeface="Arial"/>
                <a:ea typeface="Arial"/>
                <a:cs typeface="Arial"/>
                <a:sym typeface="Arial"/>
              </a:endParaRPr>
            </a:p>
          </p:txBody>
        </p:sp>
        <p:sp>
          <p:nvSpPr>
            <p:cNvPr id="853" name="Google Shape;853;p97"/>
            <p:cNvSpPr txBox="1"/>
            <p:nvPr/>
          </p:nvSpPr>
          <p:spPr>
            <a:xfrm>
              <a:off x="2327703" y="3449769"/>
              <a:ext cx="6324600" cy="646331"/>
            </a:xfrm>
            <a:prstGeom prst="rect">
              <a:avLst/>
            </a:prstGeom>
            <a:noFill/>
            <a:ln>
              <a:noFill/>
            </a:ln>
          </p:spPr>
          <p:txBody>
            <a:bodyPr spcFirstLastPara="1" wrap="square" lIns="91425" tIns="45700" rIns="91425" bIns="45700" anchor="t" anchorCtr="0">
              <a:spAutoFit/>
            </a:bodyPr>
            <a:lstStyle/>
            <a:p>
              <a:pPr lvl="0" algn="ctr">
                <a:buSzPts val="3600"/>
              </a:pPr>
              <a:r>
                <a:rPr lang="en-US" sz="3600" b="1" i="0" u="none" strike="noStrike" cap="none" dirty="0">
                  <a:solidFill>
                    <a:srgbClr val="E41D08"/>
                  </a:solidFill>
                  <a:latin typeface="Calibri"/>
                  <a:ea typeface="Calibri"/>
                  <a:cs typeface="Calibri"/>
                  <a:sym typeface="Calibri"/>
                </a:rPr>
                <a:t>5 — </a:t>
              </a:r>
              <a:r>
                <a:rPr lang="zh-HK" altLang="zh-HK" sz="3600" b="1" dirty="0">
                  <a:solidFill>
                    <a:srgbClr val="E41D08"/>
                  </a:solidFill>
                </a:rPr>
                <a:t>倍增</a:t>
              </a:r>
              <a:endParaRPr sz="1400" b="0" i="0" u="none" strike="noStrike" cap="none" dirty="0">
                <a:solidFill>
                  <a:srgbClr val="000000"/>
                </a:solidFill>
                <a:latin typeface="Arial"/>
                <a:ea typeface="Arial"/>
                <a:cs typeface="Arial"/>
                <a:sym typeface="Arial"/>
              </a:endParaRPr>
            </a:p>
          </p:txBody>
        </p:sp>
      </p:grpSp>
      <p:sp>
        <p:nvSpPr>
          <p:cNvPr id="854" name="Google Shape;854;p97"/>
          <p:cNvSpPr/>
          <p:nvPr/>
        </p:nvSpPr>
        <p:spPr>
          <a:xfrm>
            <a:off x="0" y="-4"/>
            <a:ext cx="9144000" cy="3463800"/>
          </a:xfrm>
          <a:prstGeom prst="rect">
            <a:avLst/>
          </a:prstGeom>
          <a:solidFill>
            <a:schemeClr val="dk1">
              <a:alpha val="2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855" name="Google Shape;855;p97"/>
          <p:cNvGrpSpPr/>
          <p:nvPr/>
        </p:nvGrpSpPr>
        <p:grpSpPr>
          <a:xfrm>
            <a:off x="2440812" y="4566643"/>
            <a:ext cx="6423526" cy="2185683"/>
            <a:chOff x="1981200" y="457206"/>
            <a:chExt cx="6423526" cy="2185683"/>
          </a:xfrm>
        </p:grpSpPr>
        <p:sp>
          <p:nvSpPr>
            <p:cNvPr id="856" name="Google Shape;856;p97"/>
            <p:cNvSpPr txBox="1"/>
            <p:nvPr/>
          </p:nvSpPr>
          <p:spPr>
            <a:xfrm>
              <a:off x="1981200" y="457206"/>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1 - COMPASSION</a:t>
              </a:r>
              <a:endParaRPr sz="1400" b="0" i="0" u="none" strike="noStrike" cap="none">
                <a:solidFill>
                  <a:srgbClr val="000000"/>
                </a:solidFill>
                <a:latin typeface="Arial"/>
                <a:ea typeface="Arial"/>
                <a:cs typeface="Arial"/>
                <a:sym typeface="Arial"/>
              </a:endParaRPr>
            </a:p>
          </p:txBody>
        </p:sp>
        <p:sp>
          <p:nvSpPr>
            <p:cNvPr id="857" name="Google Shape;857;p97"/>
            <p:cNvSpPr txBox="1"/>
            <p:nvPr/>
          </p:nvSpPr>
          <p:spPr>
            <a:xfrm>
              <a:off x="2213259" y="888210"/>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2 - EQUIPPING</a:t>
              </a:r>
              <a:endParaRPr sz="1400" b="0" i="0" u="none" strike="noStrike" cap="none">
                <a:solidFill>
                  <a:srgbClr val="000000"/>
                </a:solidFill>
                <a:latin typeface="Arial"/>
                <a:ea typeface="Arial"/>
                <a:cs typeface="Arial"/>
                <a:sym typeface="Arial"/>
              </a:endParaRPr>
            </a:p>
          </p:txBody>
        </p:sp>
        <p:sp>
          <p:nvSpPr>
            <p:cNvPr id="858" name="Google Shape;858;p97"/>
            <p:cNvSpPr txBox="1"/>
            <p:nvPr/>
          </p:nvSpPr>
          <p:spPr>
            <a:xfrm>
              <a:off x="2685512" y="1319214"/>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3 - APPLICATION</a:t>
              </a:r>
              <a:endParaRPr sz="1400" b="0" i="0" u="none" strike="noStrike" cap="none">
                <a:solidFill>
                  <a:srgbClr val="000000"/>
                </a:solidFill>
                <a:latin typeface="Arial"/>
                <a:ea typeface="Arial"/>
                <a:cs typeface="Arial"/>
                <a:sym typeface="Arial"/>
              </a:endParaRPr>
            </a:p>
          </p:txBody>
        </p:sp>
        <p:sp>
          <p:nvSpPr>
            <p:cNvPr id="859" name="Google Shape;859;p97"/>
            <p:cNvSpPr txBox="1"/>
            <p:nvPr/>
          </p:nvSpPr>
          <p:spPr>
            <a:xfrm>
              <a:off x="2423026" y="1750218"/>
              <a:ext cx="56388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Calibri"/>
                  <a:ea typeface="Calibri"/>
                  <a:cs typeface="Calibri"/>
                  <a:sym typeface="Calibri"/>
                </a:rPr>
                <a:t>4 - DISCIPLESHIP</a:t>
              </a:r>
              <a:endParaRPr sz="1400" b="0" i="0" u="none" strike="noStrike" cap="none">
                <a:solidFill>
                  <a:srgbClr val="000000"/>
                </a:solidFill>
                <a:latin typeface="Arial"/>
                <a:ea typeface="Arial"/>
                <a:cs typeface="Arial"/>
                <a:sym typeface="Arial"/>
              </a:endParaRPr>
            </a:p>
          </p:txBody>
        </p:sp>
        <p:sp>
          <p:nvSpPr>
            <p:cNvPr id="860" name="Google Shape;860;p97"/>
            <p:cNvSpPr txBox="1"/>
            <p:nvPr/>
          </p:nvSpPr>
          <p:spPr>
            <a:xfrm>
              <a:off x="2080126" y="2181224"/>
              <a:ext cx="63246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5 — MULTIPLICATION</a:t>
              </a:r>
              <a:endParaRPr sz="1400" b="0" i="0" u="none" strike="noStrike" cap="none">
                <a:solidFill>
                  <a:srgbClr val="C00000"/>
                </a:solidFill>
                <a:latin typeface="Arial"/>
                <a:ea typeface="Arial"/>
                <a:cs typeface="Arial"/>
                <a:sym typeface="Arial"/>
              </a:endParaRPr>
            </a:p>
          </p:txBody>
        </p:sp>
      </p:grpSp>
      <p:sp>
        <p:nvSpPr>
          <p:cNvPr id="861" name="Google Shape;861;p97"/>
          <p:cNvSpPr/>
          <p:nvPr/>
        </p:nvSpPr>
        <p:spPr>
          <a:xfrm>
            <a:off x="0" y="4179308"/>
            <a:ext cx="9144000" cy="2142011"/>
          </a:xfrm>
          <a:prstGeom prst="rect">
            <a:avLst/>
          </a:prstGeom>
          <a:solidFill>
            <a:schemeClr val="dk1">
              <a:alpha val="16862"/>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62" name="Google Shape;862;p97"/>
          <p:cNvPicPr preferRelativeResize="0"/>
          <p:nvPr/>
        </p:nvPicPr>
        <p:blipFill rotWithShape="1">
          <a:blip r:embed="rId3">
            <a:alphaModFix/>
          </a:blip>
          <a:srcRect/>
          <a:stretch/>
        </p:blipFill>
        <p:spPr>
          <a:xfrm>
            <a:off x="470162" y="732582"/>
            <a:ext cx="3022075" cy="3022075"/>
          </a:xfrm>
          <a:prstGeom prst="rect">
            <a:avLst/>
          </a:prstGeom>
          <a:noFill/>
          <a:ln>
            <a:noFill/>
          </a:ln>
        </p:spPr>
      </p:pic>
      <p:pic>
        <p:nvPicPr>
          <p:cNvPr id="863" name="Google Shape;863;p97"/>
          <p:cNvPicPr preferRelativeResize="0"/>
          <p:nvPr/>
        </p:nvPicPr>
        <p:blipFill rotWithShape="1">
          <a:blip r:embed="rId3">
            <a:alphaModFix/>
          </a:blip>
          <a:srcRect/>
          <a:stretch/>
        </p:blipFill>
        <p:spPr>
          <a:xfrm>
            <a:off x="387675" y="5207025"/>
            <a:ext cx="1609400" cy="1609424"/>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pic>
        <p:nvPicPr>
          <p:cNvPr id="869" name="Google Shape;869;p98" descr="C:\Users\Steve&amp;Marilyn\Desktop\Ted Lyke PP\IMG_0535.JPG"/>
          <p:cNvPicPr preferRelativeResize="0">
            <a:picLocks noGrp="1"/>
          </p:cNvPicPr>
          <p:nvPr>
            <p:ph type="body" idx="1"/>
          </p:nvPr>
        </p:nvPicPr>
        <p:blipFill rotWithShape="1">
          <a:blip r:embed="rId3">
            <a:alphaModFix/>
          </a:blip>
          <a:srcRect t="29090" r="16666" b="25452"/>
          <a:stretch/>
        </p:blipFill>
        <p:spPr>
          <a:xfrm>
            <a:off x="389466" y="1057346"/>
            <a:ext cx="4191000" cy="1905000"/>
          </a:xfrm>
          <a:prstGeom prst="rect">
            <a:avLst/>
          </a:prstGeom>
          <a:noFill/>
          <a:ln>
            <a:noFill/>
          </a:ln>
        </p:spPr>
      </p:pic>
      <p:sp>
        <p:nvSpPr>
          <p:cNvPr id="870" name="Google Shape;870;p98"/>
          <p:cNvSpPr txBox="1">
            <a:spLocks noGrp="1"/>
          </p:cNvSpPr>
          <p:nvPr>
            <p:ph type="title"/>
          </p:nvPr>
        </p:nvSpPr>
        <p:spPr>
          <a:xfrm>
            <a:off x="579967" y="3064561"/>
            <a:ext cx="4000500" cy="1635455"/>
          </a:xfrm>
          <a:prstGeom prst="rect">
            <a:avLst/>
          </a:prstGeom>
          <a:noFill/>
          <a:ln>
            <a:noFill/>
          </a:ln>
        </p:spPr>
        <p:txBody>
          <a:bodyPr spcFirstLastPara="1" wrap="square" lIns="91425" tIns="45700" rIns="91425" bIns="45700" anchor="t" anchorCtr="0">
            <a:noAutofit/>
          </a:bodyPr>
          <a:lstStyle/>
          <a:p>
            <a:pPr>
              <a:lnSpc>
                <a:spcPct val="90000"/>
              </a:lnSpc>
              <a:buClr>
                <a:schemeClr val="dk1"/>
              </a:buClr>
              <a:buSzPts val="1800"/>
            </a:pPr>
            <a:r>
              <a:rPr lang="zh-HK" altLang="zh-HK" sz="1800" b="1" dirty="0"/>
              <a:t>約翰福音 12:24–25</a:t>
            </a:r>
            <a:r>
              <a:rPr lang="zh-HK" altLang="zh-HK" sz="1800" dirty="0"/>
              <a:t> 「我實實在在地告訴你，一粒麥子若不落在地裡死了，仍舊是一粒；若是死了，就結出許多子粒。愛惜自己生命的，就失喪生命；在這世上恨惡自己生命的，就要保守生命到永生。」</a:t>
            </a:r>
            <a:br>
              <a:rPr lang="en-US" altLang="zh-HK" sz="1800" dirty="0"/>
            </a:br>
            <a:r>
              <a:rPr lang="en-US" sz="1800" b="1" i="1" u="none" strike="noStrike" cap="none" dirty="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p:txBody>
      </p:sp>
      <p:sp>
        <p:nvSpPr>
          <p:cNvPr id="871" name="Google Shape;871;p98"/>
          <p:cNvSpPr/>
          <p:nvPr/>
        </p:nvSpPr>
        <p:spPr>
          <a:xfrm>
            <a:off x="0" y="6258941"/>
            <a:ext cx="9144000" cy="369291"/>
          </a:xfrm>
          <a:prstGeom prst="rect">
            <a:avLst/>
          </a:prstGeom>
          <a:noFill/>
          <a:ln>
            <a:noFill/>
          </a:ln>
        </p:spPr>
        <p:txBody>
          <a:bodyPr spcFirstLastPara="1" wrap="square" lIns="91425" tIns="45700" rIns="91425" bIns="45700" anchor="t" anchorCtr="0">
            <a:spAutoFit/>
          </a:bodyPr>
          <a:lstStyle/>
          <a:p>
            <a:pPr lvl="0" algn="ctr">
              <a:buSzPts val="1800"/>
            </a:pPr>
            <a:r>
              <a:rPr lang="zh-HK" altLang="zh-HK" sz="1800" b="1" dirty="0"/>
              <a:t>麥子的種子代表你的生命。</a:t>
            </a:r>
            <a:endParaRPr sz="1400" b="0" i="0" u="none" strike="noStrike" cap="none" dirty="0">
              <a:solidFill>
                <a:srgbClr val="000000"/>
              </a:solidFill>
              <a:latin typeface="Arial"/>
              <a:ea typeface="Arial"/>
              <a:cs typeface="Arial"/>
              <a:sym typeface="Arial"/>
            </a:endParaRPr>
          </a:p>
        </p:txBody>
      </p:sp>
      <p:sp>
        <p:nvSpPr>
          <p:cNvPr id="872" name="Google Shape;872;p98"/>
          <p:cNvSpPr txBox="1"/>
          <p:nvPr/>
        </p:nvSpPr>
        <p:spPr>
          <a:xfrm>
            <a:off x="0" y="89088"/>
            <a:ext cx="9143999" cy="570945"/>
          </a:xfrm>
          <a:prstGeom prst="rect">
            <a:avLst/>
          </a:prstGeom>
          <a:noFill/>
          <a:ln>
            <a:noFill/>
          </a:ln>
        </p:spPr>
        <p:txBody>
          <a:bodyPr spcFirstLastPara="1" wrap="square" lIns="91425" tIns="45700" rIns="91425" bIns="45700" anchor="ctr" anchorCtr="0">
            <a:normAutofit fontScale="82500" lnSpcReduction="20000"/>
          </a:bodyPr>
          <a:lstStyle/>
          <a:p>
            <a:pPr lvl="0" algn="ctr">
              <a:buSzPct val="100000"/>
            </a:pPr>
            <a:r>
              <a:rPr lang="zh-HK" altLang="zh-HK" sz="4400" b="1" dirty="0"/>
              <a:t>你已經得著一粒種子</a:t>
            </a:r>
            <a:endParaRPr sz="3600" b="0" i="1" u="none" strike="noStrike" cap="none" dirty="0">
              <a:solidFill>
                <a:schemeClr val="dk1"/>
              </a:solidFill>
              <a:latin typeface="Calibri"/>
              <a:ea typeface="Calibri"/>
              <a:cs typeface="Calibri"/>
              <a:sym typeface="Calibri"/>
            </a:endParaRPr>
          </a:p>
        </p:txBody>
      </p:sp>
      <p:sp>
        <p:nvSpPr>
          <p:cNvPr id="873" name="Google Shape;873;p98"/>
          <p:cNvSpPr txBox="1"/>
          <p:nvPr/>
        </p:nvSpPr>
        <p:spPr>
          <a:xfrm>
            <a:off x="5594463" y="1719176"/>
            <a:ext cx="3260344" cy="871089"/>
          </a:xfrm>
          <a:prstGeom prst="rect">
            <a:avLst/>
          </a:prstGeom>
          <a:noFill/>
          <a:ln>
            <a:noFill/>
          </a:ln>
        </p:spPr>
        <p:txBody>
          <a:bodyPr spcFirstLastPara="1" wrap="square" lIns="91425" tIns="45700" rIns="91425" bIns="45700" anchor="t" anchorCtr="0">
            <a:normAutofit fontScale="77500" lnSpcReduction="20000"/>
          </a:bodyPr>
          <a:lstStyle/>
          <a:p>
            <a:pPr>
              <a:buSzPts val="4400"/>
            </a:pPr>
            <a:r>
              <a:rPr lang="zh-HK" altLang="zh-HK" sz="4400" dirty="0"/>
              <a:t>馬可福音 4:28b</a:t>
            </a:r>
            <a:br>
              <a:rPr lang="en-US" sz="4400" i="0" u="none" strike="noStrike" cap="none" dirty="0">
                <a:solidFill>
                  <a:schemeClr val="dk1"/>
                </a:solidFill>
                <a:latin typeface="Calibri"/>
                <a:ea typeface="Calibri"/>
                <a:cs typeface="Calibri"/>
                <a:sym typeface="Calibri"/>
              </a:rPr>
            </a:br>
            <a:r>
              <a:rPr lang="ja-JP" altLang="en-US" sz="3600" i="1" u="none" strike="noStrike" cap="none" dirty="0">
                <a:solidFill>
                  <a:srgbClr val="C00000"/>
                </a:solidFill>
                <a:latin typeface="Calibri"/>
                <a:ea typeface="Calibri"/>
                <a:cs typeface="Calibri"/>
                <a:sym typeface="Calibri"/>
              </a:rPr>
              <a:t>先發苗</a:t>
            </a:r>
            <a:endParaRPr lang="en-US" sz="1400" i="0" u="none" strike="noStrike" cap="none" dirty="0">
              <a:solidFill>
                <a:srgbClr val="000000"/>
              </a:solidFill>
              <a:latin typeface="Arial"/>
              <a:ea typeface="Arial"/>
              <a:cs typeface="Arial"/>
              <a:sym typeface="Arial"/>
            </a:endParaRPr>
          </a:p>
        </p:txBody>
      </p:sp>
      <p:pic>
        <p:nvPicPr>
          <p:cNvPr id="874" name="Google Shape;874;p98" descr="C:\Users\Steve&amp;Marilyn\Desktop\Ted Lyke PP\Corn.JPG"/>
          <p:cNvPicPr preferRelativeResize="0"/>
          <p:nvPr/>
        </p:nvPicPr>
        <p:blipFill rotWithShape="1">
          <a:blip r:embed="rId4">
            <a:alphaModFix/>
          </a:blip>
          <a:srcRect t="19361" r="11838" b="17500"/>
          <a:stretch/>
        </p:blipFill>
        <p:spPr>
          <a:xfrm>
            <a:off x="5711671" y="2934183"/>
            <a:ext cx="3025929" cy="2857500"/>
          </a:xfrm>
          <a:prstGeom prst="rect">
            <a:avLst/>
          </a:prstGeom>
          <a:noFill/>
          <a:ln>
            <a:noFill/>
          </a:ln>
        </p:spPr>
      </p:pic>
      <p:sp>
        <p:nvSpPr>
          <p:cNvPr id="875" name="Google Shape;875;p98"/>
          <p:cNvSpPr txBox="1"/>
          <p:nvPr/>
        </p:nvSpPr>
        <p:spPr>
          <a:xfrm>
            <a:off x="1" y="599830"/>
            <a:ext cx="9143999" cy="24255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You’ve Been Given A Seed</a:t>
            </a:r>
            <a:endParaRPr sz="2000" b="1" i="1" u="none" strike="noStrike" cap="none">
              <a:solidFill>
                <a:schemeClr val="accent6"/>
              </a:solidFill>
              <a:latin typeface="Calibri"/>
              <a:ea typeface="Calibri"/>
              <a:cs typeface="Calibri"/>
              <a:sym typeface="Calibri"/>
            </a:endParaRPr>
          </a:p>
        </p:txBody>
      </p:sp>
      <p:sp>
        <p:nvSpPr>
          <p:cNvPr id="876" name="Google Shape;876;p98"/>
          <p:cNvSpPr txBox="1"/>
          <p:nvPr/>
        </p:nvSpPr>
        <p:spPr>
          <a:xfrm>
            <a:off x="579967" y="4802231"/>
            <a:ext cx="4343793" cy="109699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48135"/>
              </a:buClr>
              <a:buSzPts val="1400"/>
              <a:buFont typeface="Arial"/>
              <a:buNone/>
            </a:pPr>
            <a:r>
              <a:rPr lang="en-US" sz="1400" b="1" i="1" u="none" strike="noStrike" cap="none" dirty="0">
                <a:solidFill>
                  <a:srgbClr val="548135"/>
                </a:solidFill>
                <a:latin typeface="Arial"/>
                <a:ea typeface="Arial"/>
                <a:cs typeface="Arial"/>
                <a:sym typeface="Arial"/>
              </a:rPr>
              <a:t>John 12:24 -25</a:t>
            </a:r>
            <a:r>
              <a:rPr lang="en-US" sz="1400" b="1" i="1" u="none" strike="noStrike" cap="none" baseline="30000" dirty="0">
                <a:solidFill>
                  <a:srgbClr val="548135"/>
                </a:solidFill>
                <a:latin typeface="Arial"/>
                <a:ea typeface="Arial"/>
                <a:cs typeface="Arial"/>
                <a:sym typeface="Arial"/>
              </a:rPr>
              <a:t> </a:t>
            </a:r>
            <a:r>
              <a:rPr lang="en-US" sz="1400" b="1" i="1" u="none" strike="noStrike" cap="none" dirty="0">
                <a:solidFill>
                  <a:srgbClr val="548135"/>
                </a:solidFill>
                <a:latin typeface="Arial"/>
                <a:ea typeface="Arial"/>
                <a:cs typeface="Arial"/>
                <a:sym typeface="Arial"/>
              </a:rPr>
              <a:t>  “Most assuredly, I say to you, unless a grain of wheat falls into the ground and dies, it remains alone; but if it dies, it produces much grain.</a:t>
            </a:r>
            <a:r>
              <a:rPr lang="en-US" sz="1400" b="1" i="1" u="none" strike="noStrike" cap="none" baseline="30000" dirty="0">
                <a:solidFill>
                  <a:srgbClr val="548135"/>
                </a:solidFill>
                <a:latin typeface="Arial"/>
                <a:ea typeface="Arial"/>
                <a:cs typeface="Arial"/>
                <a:sym typeface="Arial"/>
              </a:rPr>
              <a:t>  </a:t>
            </a:r>
            <a:r>
              <a:rPr lang="en-US" sz="1400" b="1" i="1" u="none" strike="noStrike" cap="none" dirty="0">
                <a:solidFill>
                  <a:srgbClr val="548135"/>
                </a:solidFill>
                <a:latin typeface="Arial"/>
                <a:ea typeface="Arial"/>
                <a:cs typeface="Arial"/>
                <a:sym typeface="Arial"/>
              </a:rPr>
              <a:t>He who loves his life will lose it, and he who hates his life in this world will keep it for eternal life.” </a:t>
            </a:r>
            <a:endParaRPr sz="1400" b="0" i="0" u="none" strike="noStrike" cap="none" dirty="0">
              <a:solidFill>
                <a:srgbClr val="000000"/>
              </a:solidFill>
              <a:latin typeface="Arial"/>
              <a:ea typeface="Arial"/>
              <a:cs typeface="Arial"/>
              <a:sym typeface="Arial"/>
            </a:endParaRPr>
          </a:p>
        </p:txBody>
      </p:sp>
      <p:sp>
        <p:nvSpPr>
          <p:cNvPr id="877" name="Google Shape;877;p98"/>
          <p:cNvSpPr/>
          <p:nvPr/>
        </p:nvSpPr>
        <p:spPr>
          <a:xfrm>
            <a:off x="-1" y="6493768"/>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accent6"/>
                </a:solidFill>
                <a:latin typeface="Calibri"/>
                <a:ea typeface="Calibri"/>
                <a:cs typeface="Calibri"/>
                <a:sym typeface="Calibri"/>
              </a:rPr>
              <a:t>The seed of grain represents your life.</a:t>
            </a:r>
            <a:endParaRPr sz="1400" b="0" i="0" u="none" strike="noStrike" cap="none" dirty="0">
              <a:solidFill>
                <a:srgbClr val="000000"/>
              </a:solidFill>
              <a:latin typeface="Arial"/>
              <a:ea typeface="Arial"/>
              <a:cs typeface="Arial"/>
              <a:sym typeface="Arial"/>
            </a:endParaRPr>
          </a:p>
        </p:txBody>
      </p:sp>
      <p:sp>
        <p:nvSpPr>
          <p:cNvPr id="878" name="Google Shape;878;p98"/>
          <p:cNvSpPr txBox="1"/>
          <p:nvPr/>
        </p:nvSpPr>
        <p:spPr>
          <a:xfrm>
            <a:off x="5711671" y="2647986"/>
            <a:ext cx="3432329" cy="32456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100000"/>
              </a:lnSpc>
              <a:spcBef>
                <a:spcPts val="0"/>
              </a:spcBef>
              <a:spcAft>
                <a:spcPts val="0"/>
              </a:spcAft>
              <a:buClr>
                <a:srgbClr val="000000"/>
              </a:buClr>
              <a:buSzPct val="100000"/>
              <a:buFont typeface="Arial"/>
              <a:buNone/>
            </a:pPr>
            <a:r>
              <a:rPr lang="en-US" sz="1800" b="1" i="0" u="none" strike="noStrike" cap="none" dirty="0">
                <a:solidFill>
                  <a:srgbClr val="548135"/>
                </a:solidFill>
                <a:latin typeface="Calibri"/>
                <a:ea typeface="Calibri"/>
                <a:cs typeface="Calibri"/>
                <a:sym typeface="Calibri"/>
              </a:rPr>
              <a:t>Mark 4:28b  </a:t>
            </a:r>
            <a:r>
              <a:rPr lang="en-US" sz="1800" b="1" i="1" u="none" strike="noStrike" cap="none" dirty="0">
                <a:solidFill>
                  <a:srgbClr val="548135"/>
                </a:solidFill>
                <a:latin typeface="Calibri"/>
                <a:ea typeface="Calibri"/>
                <a:cs typeface="Calibri"/>
                <a:sym typeface="Calibri"/>
              </a:rPr>
              <a:t>First the blade</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pic>
        <p:nvPicPr>
          <p:cNvPr id="884" name="Google Shape;884;p99" descr="C:\Users\Steve&amp;Marilyn\Desktop\Ted Lyke PP\481585205.jpg"/>
          <p:cNvPicPr preferRelativeResize="0"/>
          <p:nvPr/>
        </p:nvPicPr>
        <p:blipFill rotWithShape="1">
          <a:blip r:embed="rId3">
            <a:alphaModFix/>
          </a:blip>
          <a:srcRect l="5898" t="7983" r="5615" b="25205"/>
          <a:stretch/>
        </p:blipFill>
        <p:spPr>
          <a:xfrm>
            <a:off x="600959" y="1761672"/>
            <a:ext cx="3149082" cy="2777067"/>
          </a:xfrm>
          <a:prstGeom prst="rect">
            <a:avLst/>
          </a:prstGeom>
          <a:noFill/>
          <a:ln>
            <a:noFill/>
          </a:ln>
        </p:spPr>
      </p:pic>
      <p:sp>
        <p:nvSpPr>
          <p:cNvPr id="885" name="Google Shape;885;p99"/>
          <p:cNvSpPr txBox="1"/>
          <p:nvPr/>
        </p:nvSpPr>
        <p:spPr>
          <a:xfrm>
            <a:off x="461000" y="303239"/>
            <a:ext cx="3289041" cy="1192109"/>
          </a:xfrm>
          <a:prstGeom prst="rect">
            <a:avLst/>
          </a:prstGeom>
          <a:noFill/>
          <a:ln>
            <a:noFill/>
          </a:ln>
        </p:spPr>
        <p:txBody>
          <a:bodyPr spcFirstLastPara="1" wrap="square" lIns="91425" tIns="45700" rIns="91425" bIns="45700" anchor="t" anchorCtr="0">
            <a:normAutofit fontScale="82500" lnSpcReduction="10000"/>
          </a:bodyPr>
          <a:lstStyle/>
          <a:p>
            <a:pPr lvl="0">
              <a:buSzPct val="100000"/>
            </a:pPr>
            <a:r>
              <a:rPr lang="ja-JP" altLang="en-US" sz="4400" dirty="0">
                <a:solidFill>
                  <a:schemeClr val="dk1"/>
                </a:solidFill>
                <a:latin typeface="Calibri"/>
                <a:ea typeface="Calibri"/>
                <a:cs typeface="Calibri"/>
                <a:sym typeface="Calibri"/>
              </a:rPr>
              <a:t>馬可福音 </a:t>
            </a:r>
            <a:r>
              <a:rPr lang="en-US" altLang="ja-JP" sz="4400" dirty="0">
                <a:solidFill>
                  <a:schemeClr val="dk1"/>
                </a:solidFill>
                <a:latin typeface="Calibri"/>
                <a:ea typeface="Calibri"/>
                <a:cs typeface="Calibri"/>
                <a:sym typeface="Calibri"/>
              </a:rPr>
              <a:t>4:28</a:t>
            </a:r>
            <a:r>
              <a:rPr lang="en-US" sz="4400" dirty="0">
                <a:solidFill>
                  <a:schemeClr val="dk1"/>
                </a:solidFill>
                <a:latin typeface="Calibri"/>
                <a:ea typeface="Calibri"/>
                <a:cs typeface="Calibri"/>
                <a:sym typeface="Calibri"/>
              </a:rPr>
              <a:t>c</a:t>
            </a:r>
            <a:br>
              <a:rPr lang="en-US" sz="4400" b="0" i="0" u="none" strike="noStrike" cap="none" dirty="0">
                <a:solidFill>
                  <a:schemeClr val="dk1"/>
                </a:solidFill>
                <a:latin typeface="Calibri"/>
                <a:ea typeface="Calibri"/>
                <a:cs typeface="Calibri"/>
                <a:sym typeface="Calibri"/>
              </a:rPr>
            </a:br>
            <a:r>
              <a:rPr lang="zh-TW" altLang="en-US" sz="3600" i="1" dirty="0">
                <a:solidFill>
                  <a:srgbClr val="C00000"/>
                </a:solidFill>
                <a:latin typeface="Calibri"/>
                <a:ea typeface="Calibri"/>
                <a:cs typeface="Calibri"/>
                <a:sym typeface="Calibri"/>
              </a:rPr>
              <a:t>「然後長出穗子。」</a:t>
            </a:r>
            <a:endParaRPr sz="4400" b="0" i="0" u="none" strike="noStrike" cap="none" dirty="0">
              <a:solidFill>
                <a:srgbClr val="C00000"/>
              </a:solidFill>
              <a:latin typeface="Calibri"/>
              <a:ea typeface="Calibri"/>
              <a:cs typeface="Calibri"/>
              <a:sym typeface="Calibri"/>
            </a:endParaRPr>
          </a:p>
        </p:txBody>
      </p:sp>
      <p:sp>
        <p:nvSpPr>
          <p:cNvPr id="886" name="Google Shape;886;p99"/>
          <p:cNvSpPr/>
          <p:nvPr/>
        </p:nvSpPr>
        <p:spPr>
          <a:xfrm>
            <a:off x="448171" y="5372873"/>
            <a:ext cx="8247658" cy="646290"/>
          </a:xfrm>
          <a:prstGeom prst="rect">
            <a:avLst/>
          </a:prstGeom>
          <a:noFill/>
          <a:ln>
            <a:noFill/>
          </a:ln>
        </p:spPr>
        <p:txBody>
          <a:bodyPr spcFirstLastPara="1" wrap="square" lIns="91425" tIns="45700" rIns="91425" bIns="45700" anchor="t" anchorCtr="0">
            <a:spAutoFit/>
          </a:bodyPr>
          <a:lstStyle/>
          <a:p>
            <a:r>
              <a:rPr lang="zh-HK" altLang="zh-HK" sz="1800" b="1" dirty="0"/>
              <a:t>約翰福音 15:5</a:t>
            </a:r>
            <a:r>
              <a:rPr lang="zh-HK" altLang="zh-HK" sz="1800" dirty="0"/>
              <a:t> 「我是真葡萄樹，你們是枝子。常在我裡面的，我也常在他裡面，這人就多結果子；因為離了我，你們就不能作甚麼。」</a:t>
            </a:r>
          </a:p>
        </p:txBody>
      </p:sp>
      <p:sp>
        <p:nvSpPr>
          <p:cNvPr id="887" name="Google Shape;887;p99"/>
          <p:cNvSpPr txBox="1">
            <a:spLocks noGrp="1"/>
          </p:cNvSpPr>
          <p:nvPr>
            <p:ph type="title"/>
          </p:nvPr>
        </p:nvSpPr>
        <p:spPr>
          <a:xfrm>
            <a:off x="4604795" y="185966"/>
            <a:ext cx="4123829" cy="1423923"/>
          </a:xfrm>
          <a:prstGeom prst="rect">
            <a:avLst/>
          </a:prstGeom>
          <a:noFill/>
          <a:ln>
            <a:noFill/>
          </a:ln>
        </p:spPr>
        <p:txBody>
          <a:bodyPr spcFirstLastPara="1" wrap="square" lIns="91425" tIns="45700" rIns="91425" bIns="45700" anchor="t" anchorCtr="0">
            <a:normAutofit fontScale="90000"/>
          </a:bodyPr>
          <a:lstStyle/>
          <a:p>
            <a:pPr marL="0" marR="0" lvl="0" indent="0" algn="l" rtl="0">
              <a:lnSpc>
                <a:spcPct val="90000"/>
              </a:lnSpc>
              <a:spcBef>
                <a:spcPts val="0"/>
              </a:spcBef>
              <a:spcAft>
                <a:spcPts val="0"/>
              </a:spcAft>
              <a:buClr>
                <a:schemeClr val="dk1"/>
              </a:buClr>
              <a:buSzPct val="100000"/>
              <a:buFont typeface="Calibri"/>
              <a:buNone/>
            </a:pPr>
            <a:r>
              <a:rPr lang="ja-JP" altLang="en-US" sz="4000" b="0" i="0" u="none" strike="noStrike" cap="none" dirty="0">
                <a:solidFill>
                  <a:schemeClr val="dk1"/>
                </a:solidFill>
                <a:latin typeface="Calibri"/>
                <a:ea typeface="Calibri"/>
                <a:cs typeface="Calibri"/>
                <a:sym typeface="Calibri"/>
              </a:rPr>
              <a:t>馬可福音 </a:t>
            </a:r>
            <a:r>
              <a:rPr lang="en-US" altLang="ja-JP" sz="4000" b="0" i="0" u="none" strike="noStrike" cap="none" dirty="0">
                <a:solidFill>
                  <a:schemeClr val="dk1"/>
                </a:solidFill>
                <a:latin typeface="Calibri"/>
                <a:ea typeface="Calibri"/>
                <a:cs typeface="Calibri"/>
                <a:sym typeface="Calibri"/>
              </a:rPr>
              <a:t>4:28</a:t>
            </a:r>
            <a:r>
              <a:rPr lang="en-US" sz="4000" b="0" i="0" u="none" strike="noStrike" cap="none" dirty="0">
                <a:solidFill>
                  <a:schemeClr val="dk1"/>
                </a:solidFill>
                <a:latin typeface="Calibri"/>
                <a:ea typeface="Calibri"/>
                <a:cs typeface="Calibri"/>
                <a:sym typeface="Calibri"/>
              </a:rPr>
              <a:t>d </a:t>
            </a:r>
            <a:br>
              <a:rPr lang="en-US" sz="4800" b="0" i="0" u="none" strike="noStrike" cap="none" dirty="0">
                <a:solidFill>
                  <a:schemeClr val="dk1"/>
                </a:solidFill>
                <a:latin typeface="Calibri"/>
                <a:ea typeface="Calibri"/>
                <a:cs typeface="Calibri"/>
                <a:sym typeface="Calibri"/>
              </a:rPr>
            </a:br>
            <a:r>
              <a:rPr lang="zh-TW" altLang="en-US" sz="3200" b="0" i="1" u="none" strike="noStrike" cap="none" dirty="0">
                <a:solidFill>
                  <a:srgbClr val="C00000"/>
                </a:solidFill>
                <a:latin typeface="Calibri"/>
                <a:ea typeface="Calibri"/>
                <a:cs typeface="Calibri"/>
                <a:sym typeface="Calibri"/>
              </a:rPr>
              <a:t>「隨後穗子裡就有飽滿的子粒。」</a:t>
            </a:r>
            <a:endParaRPr sz="1400" b="0" i="0" u="none" strike="noStrike" cap="none" dirty="0">
              <a:solidFill>
                <a:srgbClr val="000000"/>
              </a:solidFill>
              <a:latin typeface="Arial"/>
              <a:ea typeface="Arial"/>
              <a:cs typeface="Arial"/>
              <a:sym typeface="Arial"/>
            </a:endParaRPr>
          </a:p>
        </p:txBody>
      </p:sp>
      <p:pic>
        <p:nvPicPr>
          <p:cNvPr id="888" name="Google Shape;888;p99" descr="C:\Users\Steve&amp;Marilyn\Desktop\Ted Lyke PP\IMG_0057.JPG"/>
          <p:cNvPicPr preferRelativeResize="0">
            <a:picLocks noGrp="1"/>
          </p:cNvPicPr>
          <p:nvPr>
            <p:ph type="body" idx="1"/>
          </p:nvPr>
        </p:nvPicPr>
        <p:blipFill rotWithShape="1">
          <a:blip r:embed="rId4">
            <a:alphaModFix/>
          </a:blip>
          <a:srcRect t="29768" b="9006"/>
          <a:stretch/>
        </p:blipFill>
        <p:spPr>
          <a:xfrm>
            <a:off x="4576714" y="1945085"/>
            <a:ext cx="4165600" cy="1913467"/>
          </a:xfrm>
          <a:prstGeom prst="rect">
            <a:avLst/>
          </a:prstGeom>
          <a:noFill/>
          <a:ln>
            <a:noFill/>
          </a:ln>
        </p:spPr>
      </p:pic>
      <p:sp>
        <p:nvSpPr>
          <p:cNvPr id="889" name="Google Shape;889;p99"/>
          <p:cNvSpPr/>
          <p:nvPr/>
        </p:nvSpPr>
        <p:spPr>
          <a:xfrm>
            <a:off x="4194928" y="3997800"/>
            <a:ext cx="4818789" cy="646290"/>
          </a:xfrm>
          <a:prstGeom prst="rect">
            <a:avLst/>
          </a:prstGeom>
          <a:noFill/>
          <a:ln>
            <a:noFill/>
          </a:ln>
        </p:spPr>
        <p:txBody>
          <a:bodyPr spcFirstLastPara="1" wrap="square" lIns="91425" tIns="45700" rIns="91425" bIns="45700" anchor="t" anchorCtr="0">
            <a:spAutoFit/>
          </a:bodyPr>
          <a:lstStyle/>
          <a:p>
            <a:pPr algn="ctr">
              <a:buSzPts val="1800"/>
            </a:pPr>
            <a:r>
              <a:rPr lang="zh-HK" altLang="zh-HK" sz="1800" dirty="0"/>
              <a:t>平均一根玉米穗含有 </a:t>
            </a:r>
            <a:r>
              <a:rPr lang="zh-HK" altLang="zh-HK" sz="1800" b="1" dirty="0"/>
              <a:t>800–1200 粒玉米</a:t>
            </a:r>
            <a:r>
              <a:rPr lang="zh-HK" altLang="zh-HK" sz="1800" dirty="0"/>
              <a:t>；</a:t>
            </a:r>
            <a:endParaRPr lang="en-US" altLang="zh-HK" sz="1800" dirty="0"/>
          </a:p>
          <a:p>
            <a:pPr marL="0" marR="0" lvl="0" indent="0" algn="ctr" rtl="0">
              <a:lnSpc>
                <a:spcPct val="100000"/>
              </a:lnSpc>
              <a:spcBef>
                <a:spcPts val="0"/>
              </a:spcBef>
              <a:spcAft>
                <a:spcPts val="0"/>
              </a:spcAft>
              <a:buClr>
                <a:srgbClr val="000000"/>
              </a:buClr>
              <a:buSzPts val="1800"/>
              <a:buFont typeface="Arial"/>
              <a:buNone/>
            </a:pPr>
            <a:r>
              <a:rPr lang="zh-TW" altLang="en-US" sz="1800" b="0" i="0" u="none" strike="noStrike" cap="none" dirty="0">
                <a:solidFill>
                  <a:schemeClr val="dk1"/>
                </a:solidFill>
                <a:latin typeface="Calibri"/>
                <a:ea typeface="Calibri"/>
                <a:cs typeface="Calibri"/>
                <a:sym typeface="Calibri"/>
              </a:rPr>
              <a:t>這代表你的個人潛能。</a:t>
            </a:r>
          </a:p>
        </p:txBody>
      </p:sp>
      <p:sp>
        <p:nvSpPr>
          <p:cNvPr id="890" name="Google Shape;890;p99"/>
          <p:cNvSpPr txBox="1"/>
          <p:nvPr/>
        </p:nvSpPr>
        <p:spPr>
          <a:xfrm>
            <a:off x="600959" y="1315098"/>
            <a:ext cx="3149082" cy="32456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548135"/>
                </a:solidFill>
                <a:latin typeface="Calibri"/>
                <a:ea typeface="Calibri"/>
                <a:cs typeface="Calibri"/>
                <a:sym typeface="Calibri"/>
              </a:rPr>
              <a:t>Mark 4:28c  </a:t>
            </a:r>
            <a:r>
              <a:rPr lang="en-US" sz="1600" b="1" i="1" u="none" strike="noStrike" cap="none">
                <a:solidFill>
                  <a:srgbClr val="548135"/>
                </a:solidFill>
                <a:latin typeface="Calibri"/>
                <a:ea typeface="Calibri"/>
                <a:cs typeface="Calibri"/>
                <a:sym typeface="Calibri"/>
              </a:rPr>
              <a:t>Then the head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1" i="1" u="none" strike="noStrike" cap="none">
              <a:solidFill>
                <a:srgbClr val="548135"/>
              </a:solidFill>
              <a:latin typeface="Calibri"/>
              <a:ea typeface="Calibri"/>
              <a:cs typeface="Calibri"/>
              <a:sym typeface="Calibri"/>
            </a:endParaRPr>
          </a:p>
        </p:txBody>
      </p:sp>
      <p:sp>
        <p:nvSpPr>
          <p:cNvPr id="891" name="Google Shape;891;p99"/>
          <p:cNvSpPr txBox="1"/>
          <p:nvPr/>
        </p:nvSpPr>
        <p:spPr>
          <a:xfrm>
            <a:off x="4576714" y="1552498"/>
            <a:ext cx="4165600" cy="338665"/>
          </a:xfrm>
          <a:prstGeom prst="rect">
            <a:avLst/>
          </a:prstGeom>
          <a:noFill/>
          <a:ln>
            <a:noFill/>
          </a:ln>
        </p:spPr>
        <p:txBody>
          <a:bodyPr spcFirstLastPara="1" wrap="square" lIns="91425" tIns="45700" rIns="91425" bIns="45700" anchor="t" anchorCtr="0">
            <a:normAutofit fontScale="92500"/>
          </a:bodyPr>
          <a:lstStyle/>
          <a:p>
            <a:pPr marL="0" marR="0" lvl="0" indent="0" algn="ctr" rtl="0">
              <a:lnSpc>
                <a:spcPct val="100000"/>
              </a:lnSpc>
              <a:spcBef>
                <a:spcPts val="0"/>
              </a:spcBef>
              <a:spcAft>
                <a:spcPts val="0"/>
              </a:spcAft>
              <a:buClr>
                <a:srgbClr val="000000"/>
              </a:buClr>
              <a:buSzPct val="100000"/>
              <a:buFont typeface="Arial"/>
              <a:buNone/>
            </a:pPr>
            <a:r>
              <a:rPr lang="en-US" sz="1600" b="1" i="0" u="none" strike="noStrike" cap="none">
                <a:solidFill>
                  <a:srgbClr val="548135"/>
                </a:solidFill>
                <a:latin typeface="Calibri"/>
                <a:ea typeface="Calibri"/>
                <a:cs typeface="Calibri"/>
                <a:sym typeface="Calibri"/>
              </a:rPr>
              <a:t>Mark 4:28d  </a:t>
            </a:r>
            <a:r>
              <a:rPr lang="en-US" sz="1600" b="1" i="1" u="none" strike="noStrike" cap="none">
                <a:solidFill>
                  <a:srgbClr val="548135"/>
                </a:solidFill>
                <a:latin typeface="Calibri"/>
                <a:ea typeface="Calibri"/>
                <a:cs typeface="Calibri"/>
                <a:sym typeface="Calibri"/>
              </a:rPr>
              <a:t>After that the full grain in the head</a:t>
            </a:r>
            <a:endParaRPr sz="1400" b="0" i="0" u="none" strike="noStrike" cap="none">
              <a:solidFill>
                <a:srgbClr val="000000"/>
              </a:solidFill>
              <a:latin typeface="Arial"/>
              <a:ea typeface="Arial"/>
              <a:cs typeface="Arial"/>
              <a:sym typeface="Arial"/>
            </a:endParaRPr>
          </a:p>
        </p:txBody>
      </p:sp>
      <p:sp>
        <p:nvSpPr>
          <p:cNvPr id="892" name="Google Shape;892;p99"/>
          <p:cNvSpPr/>
          <p:nvPr/>
        </p:nvSpPr>
        <p:spPr>
          <a:xfrm>
            <a:off x="5241304" y="4612911"/>
            <a:ext cx="377241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548135"/>
                </a:solidFill>
                <a:latin typeface="Calibri"/>
                <a:ea typeface="Calibri"/>
                <a:cs typeface="Calibri"/>
                <a:sym typeface="Calibri"/>
              </a:rPr>
              <a:t>The average ear of corn has 800 – 1200 kernels; </a:t>
            </a:r>
            <a:br>
              <a:rPr lang="en-US" sz="1400" b="1" i="0" u="none" strike="noStrike" cap="none">
                <a:solidFill>
                  <a:srgbClr val="548135"/>
                </a:solidFill>
                <a:latin typeface="Calibri"/>
                <a:ea typeface="Calibri"/>
                <a:cs typeface="Calibri"/>
                <a:sym typeface="Calibri"/>
              </a:rPr>
            </a:br>
            <a:r>
              <a:rPr lang="en-US" sz="1400" b="1" i="0" u="none" strike="noStrike" cap="none">
                <a:solidFill>
                  <a:srgbClr val="548135"/>
                </a:solidFill>
                <a:latin typeface="Calibri"/>
                <a:ea typeface="Calibri"/>
                <a:cs typeface="Calibri"/>
                <a:sym typeface="Calibri"/>
              </a:rPr>
              <a:t>this represents your personal potential.</a:t>
            </a:r>
            <a:endParaRPr sz="1400" b="0" i="0" u="none" strike="noStrike" cap="none">
              <a:solidFill>
                <a:srgbClr val="000000"/>
              </a:solidFill>
              <a:latin typeface="Arial"/>
              <a:ea typeface="Arial"/>
              <a:cs typeface="Arial"/>
              <a:sym typeface="Arial"/>
            </a:endParaRPr>
          </a:p>
        </p:txBody>
      </p:sp>
      <p:sp>
        <p:nvSpPr>
          <p:cNvPr id="893" name="Google Shape;893;p99"/>
          <p:cNvSpPr/>
          <p:nvPr/>
        </p:nvSpPr>
        <p:spPr>
          <a:xfrm>
            <a:off x="1599030" y="6053060"/>
            <a:ext cx="7284548"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548135"/>
                </a:solidFill>
                <a:latin typeface="Calibri"/>
                <a:ea typeface="Calibri"/>
                <a:cs typeface="Calibri"/>
                <a:sym typeface="Calibri"/>
              </a:rPr>
              <a:t>John 15:5  </a:t>
            </a:r>
            <a:r>
              <a:rPr lang="en-US" sz="1600" b="1" i="1" u="none" strike="noStrike" cap="none">
                <a:solidFill>
                  <a:srgbClr val="548135"/>
                </a:solidFill>
                <a:latin typeface="Calibri"/>
                <a:ea typeface="Calibri"/>
                <a:cs typeface="Calibri"/>
                <a:sym typeface="Calibri"/>
              </a:rPr>
              <a:t>“I am the vine, you are the branches. He who abides in Me, and I in him, bears much fruit; for without Me you can do nothing.”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100"/>
          <p:cNvSpPr txBox="1">
            <a:spLocks noGrp="1"/>
          </p:cNvSpPr>
          <p:nvPr>
            <p:ph type="title"/>
          </p:nvPr>
        </p:nvSpPr>
        <p:spPr>
          <a:xfrm>
            <a:off x="0" y="103960"/>
            <a:ext cx="9144000" cy="564758"/>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3600"/>
            </a:pPr>
            <a:r>
              <a:rPr lang="ja-JP" altLang="en-US" sz="3600" b="1" dirty="0">
                <a:solidFill>
                  <a:schemeClr val="dk1"/>
                </a:solidFill>
                <a:latin typeface="Calibri"/>
                <a:ea typeface="Calibri"/>
                <a:cs typeface="Calibri"/>
                <a:sym typeface="Calibri"/>
              </a:rPr>
              <a:t>倍增的力量 </a:t>
            </a:r>
            <a:endParaRPr sz="1400" b="0" i="0" u="none" strike="noStrike" cap="none" dirty="0">
              <a:solidFill>
                <a:srgbClr val="000000"/>
              </a:solidFill>
              <a:latin typeface="Arial"/>
              <a:ea typeface="Arial"/>
              <a:cs typeface="Arial"/>
              <a:sym typeface="Arial"/>
            </a:endParaRPr>
          </a:p>
        </p:txBody>
      </p:sp>
      <p:pic>
        <p:nvPicPr>
          <p:cNvPr id="900" name="Google Shape;900;p100" descr="C:\Users\Steve&amp;Marilyn\Desktop\Ted Lyke PP\training.JPG"/>
          <p:cNvPicPr preferRelativeResize="0">
            <a:picLocks noGrp="1"/>
          </p:cNvPicPr>
          <p:nvPr>
            <p:ph type="body" idx="1"/>
          </p:nvPr>
        </p:nvPicPr>
        <p:blipFill rotWithShape="1">
          <a:blip r:embed="rId3">
            <a:alphaModFix/>
          </a:blip>
          <a:srcRect l="13811" t="5050" r="13935" b="9082"/>
          <a:stretch/>
        </p:blipFill>
        <p:spPr>
          <a:xfrm>
            <a:off x="5638800" y="1387475"/>
            <a:ext cx="3505200" cy="3124200"/>
          </a:xfrm>
          <a:prstGeom prst="rect">
            <a:avLst/>
          </a:prstGeom>
          <a:noFill/>
          <a:ln>
            <a:noFill/>
          </a:ln>
        </p:spPr>
      </p:pic>
      <p:sp>
        <p:nvSpPr>
          <p:cNvPr id="901" name="Google Shape;901;p100"/>
          <p:cNvSpPr/>
          <p:nvPr/>
        </p:nvSpPr>
        <p:spPr>
          <a:xfrm>
            <a:off x="1104298" y="969685"/>
            <a:ext cx="3019646" cy="1569620"/>
          </a:xfrm>
          <a:prstGeom prst="rect">
            <a:avLst/>
          </a:prstGeom>
          <a:noFill/>
          <a:ln>
            <a:noFill/>
          </a:ln>
        </p:spPr>
        <p:txBody>
          <a:bodyPr spcFirstLastPara="1" wrap="square" lIns="91425" tIns="45700" rIns="91425" bIns="45700" anchor="t" anchorCtr="0">
            <a:spAutoFit/>
          </a:bodyPr>
          <a:lstStyle/>
          <a:p>
            <a:r>
              <a:rPr lang="zh-HK" altLang="zh-HK" sz="2400" dirty="0"/>
              <a:t>這代表 </a:t>
            </a:r>
            <a:r>
              <a:rPr lang="zh-HK" altLang="zh-HK" sz="2400" b="1" dirty="0"/>
              <a:t>你的教會</a:t>
            </a:r>
            <a:r>
              <a:rPr lang="zh-HK" altLang="zh-HK" sz="2400" dirty="0"/>
              <a:t> 參與 </a:t>
            </a:r>
            <a:r>
              <a:rPr lang="zh-HK" altLang="zh-HK" sz="2400" b="1" dirty="0"/>
              <a:t>二十一天挑戰</a:t>
            </a:r>
            <a:r>
              <a:rPr lang="zh-HK" altLang="zh-HK" sz="2400" dirty="0"/>
              <a:t> 作為 「</a:t>
            </a:r>
            <a:r>
              <a:rPr lang="zh-HK" altLang="zh-HK" sz="2400" b="1" dirty="0"/>
              <a:t>終極教會增長計劃</a:t>
            </a:r>
            <a:r>
              <a:rPr lang="zh-HK" altLang="zh-HK" sz="2400" dirty="0"/>
              <a:t>」的一部分。</a:t>
            </a:r>
            <a:endParaRPr lang="en-US" altLang="zh-HK" sz="2400" dirty="0"/>
          </a:p>
        </p:txBody>
      </p:sp>
      <p:sp>
        <p:nvSpPr>
          <p:cNvPr id="902" name="Google Shape;902;p100"/>
          <p:cNvSpPr/>
          <p:nvPr/>
        </p:nvSpPr>
        <p:spPr>
          <a:xfrm>
            <a:off x="5343058" y="4627444"/>
            <a:ext cx="3414937" cy="646290"/>
          </a:xfrm>
          <a:prstGeom prst="rect">
            <a:avLst/>
          </a:prstGeom>
          <a:noFill/>
          <a:ln>
            <a:noFill/>
          </a:ln>
        </p:spPr>
        <p:txBody>
          <a:bodyPr spcFirstLastPara="1" wrap="square" lIns="91425" tIns="45700" rIns="91425" bIns="45700" anchor="t" anchorCtr="0">
            <a:spAutoFit/>
          </a:bodyPr>
          <a:lstStyle/>
          <a:p>
            <a:r>
              <a:rPr lang="zh-HK" altLang="zh-HK" sz="1800" b="1" dirty="0"/>
              <a:t>這是倍增的下一層次：</a:t>
            </a:r>
            <a:endParaRPr lang="en-US" altLang="zh-HK" sz="1800" b="1" dirty="0"/>
          </a:p>
          <a:p>
            <a:r>
              <a:rPr lang="zh-HK" altLang="zh-HK" sz="1800" b="1" dirty="0"/>
              <a:t>訓練能夠再訓練他人的訓練者。</a:t>
            </a:r>
            <a:endParaRPr lang="en-US" altLang="zh-HK" sz="1800" b="1" dirty="0"/>
          </a:p>
        </p:txBody>
      </p:sp>
      <p:cxnSp>
        <p:nvCxnSpPr>
          <p:cNvPr id="903" name="Google Shape;903;p100"/>
          <p:cNvCxnSpPr/>
          <p:nvPr/>
        </p:nvCxnSpPr>
        <p:spPr>
          <a:xfrm>
            <a:off x="4044099" y="1253496"/>
            <a:ext cx="1444786" cy="927676"/>
          </a:xfrm>
          <a:prstGeom prst="straightConnector1">
            <a:avLst/>
          </a:prstGeom>
          <a:noFill/>
          <a:ln w="263525" cap="flat" cmpd="sng">
            <a:solidFill>
              <a:srgbClr val="00B0F0"/>
            </a:solidFill>
            <a:prstDash val="solid"/>
            <a:miter lim="800000"/>
            <a:headEnd type="none" w="sm" len="sm"/>
            <a:tailEnd type="triangle" w="med" len="med"/>
          </a:ln>
        </p:spPr>
      </p:cxnSp>
      <p:grpSp>
        <p:nvGrpSpPr>
          <p:cNvPr id="904" name="Google Shape;904;p100"/>
          <p:cNvGrpSpPr/>
          <p:nvPr/>
        </p:nvGrpSpPr>
        <p:grpSpPr>
          <a:xfrm>
            <a:off x="654697" y="3650561"/>
            <a:ext cx="3644581" cy="3030867"/>
            <a:chOff x="457200" y="3657600"/>
            <a:chExt cx="3644581" cy="3030867"/>
          </a:xfrm>
        </p:grpSpPr>
        <p:sp>
          <p:nvSpPr>
            <p:cNvPr id="905" name="Google Shape;905;p100"/>
            <p:cNvSpPr txBox="1"/>
            <p:nvPr/>
          </p:nvSpPr>
          <p:spPr>
            <a:xfrm>
              <a:off x="457200" y="3657600"/>
              <a:ext cx="3644581" cy="838200"/>
            </a:xfrm>
            <a:prstGeom prst="rect">
              <a:avLst/>
            </a:prstGeom>
            <a:noFill/>
            <a:ln w="9525" cap="flat" cmpd="sng">
              <a:solidFill>
                <a:srgbClr val="000000"/>
              </a:solidFill>
              <a:prstDash val="solid"/>
              <a:miter lim="800000"/>
              <a:headEnd type="none" w="sm" len="sm"/>
              <a:tailEnd type="none" w="sm" len="sm"/>
            </a:ln>
          </p:spPr>
          <p:txBody>
            <a:bodyPr spcFirstLastPara="1" wrap="square" lIns="91425" tIns="45700" rIns="91425" bIns="45700" anchor="ctr" anchorCtr="0">
              <a:normAutofit fontScale="92500"/>
            </a:bodyPr>
            <a:lstStyle/>
            <a:p>
              <a:r>
                <a:rPr lang="zh-HK" altLang="zh-HK" sz="2800" b="1" dirty="0"/>
                <a:t>這代表你訓練多間教會。</a:t>
              </a:r>
              <a:endParaRPr lang="zh-HK" altLang="zh-HK" sz="2800" dirty="0"/>
            </a:p>
          </p:txBody>
        </p:sp>
        <p:pic>
          <p:nvPicPr>
            <p:cNvPr id="906" name="Google Shape;906;p100" descr="C:\Users\Steve&amp;Marilyn\Desktop\Ted Lyke PP\saving.JPG"/>
            <p:cNvPicPr preferRelativeResize="0"/>
            <p:nvPr/>
          </p:nvPicPr>
          <p:blipFill rotWithShape="1">
            <a:blip r:embed="rId4">
              <a:alphaModFix/>
            </a:blip>
            <a:srcRect t="43124"/>
            <a:stretch/>
          </p:blipFill>
          <p:spPr>
            <a:xfrm>
              <a:off x="457200" y="5148692"/>
              <a:ext cx="3644581" cy="1539775"/>
            </a:xfrm>
            <a:prstGeom prst="rect">
              <a:avLst/>
            </a:prstGeom>
            <a:noFill/>
            <a:ln>
              <a:noFill/>
            </a:ln>
          </p:spPr>
        </p:pic>
        <p:cxnSp>
          <p:nvCxnSpPr>
            <p:cNvPr id="907" name="Google Shape;907;p100"/>
            <p:cNvCxnSpPr/>
            <p:nvPr/>
          </p:nvCxnSpPr>
          <p:spPr>
            <a:xfrm flipH="1">
              <a:off x="980596" y="4495799"/>
              <a:ext cx="1153004" cy="1003103"/>
            </a:xfrm>
            <a:prstGeom prst="straightConnector1">
              <a:avLst/>
            </a:prstGeom>
            <a:noFill/>
            <a:ln w="263525" cap="flat" cmpd="sng">
              <a:solidFill>
                <a:srgbClr val="00B0F0"/>
              </a:solidFill>
              <a:prstDash val="solid"/>
              <a:miter lim="800000"/>
              <a:headEnd type="none" w="sm" len="sm"/>
              <a:tailEnd type="triangle" w="med" len="med"/>
            </a:ln>
          </p:spPr>
        </p:cxnSp>
        <p:cxnSp>
          <p:nvCxnSpPr>
            <p:cNvPr id="908" name="Google Shape;908;p100"/>
            <p:cNvCxnSpPr/>
            <p:nvPr/>
          </p:nvCxnSpPr>
          <p:spPr>
            <a:xfrm>
              <a:off x="3352800" y="4495799"/>
              <a:ext cx="104246" cy="1006404"/>
            </a:xfrm>
            <a:prstGeom prst="straightConnector1">
              <a:avLst/>
            </a:prstGeom>
            <a:noFill/>
            <a:ln w="263525" cap="flat" cmpd="sng">
              <a:solidFill>
                <a:srgbClr val="00B0F0"/>
              </a:solidFill>
              <a:prstDash val="solid"/>
              <a:miter lim="800000"/>
              <a:headEnd type="none" w="sm" len="sm"/>
              <a:tailEnd type="triangle" w="med" len="med"/>
            </a:ln>
          </p:spPr>
        </p:cxnSp>
        <p:cxnSp>
          <p:nvCxnSpPr>
            <p:cNvPr id="909" name="Google Shape;909;p100"/>
            <p:cNvCxnSpPr/>
            <p:nvPr/>
          </p:nvCxnSpPr>
          <p:spPr>
            <a:xfrm flipH="1">
              <a:off x="2704404" y="4495799"/>
              <a:ext cx="183402" cy="1133723"/>
            </a:xfrm>
            <a:prstGeom prst="straightConnector1">
              <a:avLst/>
            </a:prstGeom>
            <a:noFill/>
            <a:ln w="263525" cap="flat" cmpd="sng">
              <a:solidFill>
                <a:srgbClr val="00B0F0"/>
              </a:solidFill>
              <a:prstDash val="solid"/>
              <a:miter lim="800000"/>
              <a:headEnd type="none" w="sm" len="sm"/>
              <a:tailEnd type="triangle" w="med" len="med"/>
            </a:ln>
          </p:spPr>
        </p:cxnSp>
        <p:cxnSp>
          <p:nvCxnSpPr>
            <p:cNvPr id="910" name="Google Shape;910;p100"/>
            <p:cNvCxnSpPr/>
            <p:nvPr/>
          </p:nvCxnSpPr>
          <p:spPr>
            <a:xfrm flipH="1">
              <a:off x="1837494" y="4495799"/>
              <a:ext cx="662225" cy="1422780"/>
            </a:xfrm>
            <a:prstGeom prst="straightConnector1">
              <a:avLst/>
            </a:prstGeom>
            <a:noFill/>
            <a:ln w="263525" cap="flat" cmpd="sng">
              <a:solidFill>
                <a:srgbClr val="00B0F0"/>
              </a:solidFill>
              <a:prstDash val="solid"/>
              <a:miter lim="800000"/>
              <a:headEnd type="none" w="sm" len="sm"/>
              <a:tailEnd type="triangle" w="med" len="med"/>
            </a:ln>
          </p:spPr>
        </p:cxnSp>
      </p:grpSp>
      <p:sp>
        <p:nvSpPr>
          <p:cNvPr id="911" name="Google Shape;911;p100"/>
          <p:cNvSpPr/>
          <p:nvPr/>
        </p:nvSpPr>
        <p:spPr>
          <a:xfrm>
            <a:off x="207156" y="2623479"/>
            <a:ext cx="520189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548135"/>
                </a:solidFill>
                <a:latin typeface="Calibri"/>
                <a:ea typeface="Calibri"/>
                <a:cs typeface="Calibri"/>
                <a:sym typeface="Calibri"/>
              </a:rPr>
              <a:t>This represents y</a:t>
            </a:r>
            <a:r>
              <a:rPr lang="en-US" sz="1600" b="1" i="0" u="sng" strike="noStrike" cap="none" dirty="0">
                <a:solidFill>
                  <a:srgbClr val="548135"/>
                </a:solidFill>
                <a:latin typeface="Calibri"/>
                <a:ea typeface="Calibri"/>
                <a:cs typeface="Calibri"/>
                <a:sym typeface="Calibri"/>
              </a:rPr>
              <a:t>our church</a:t>
            </a:r>
            <a:r>
              <a:rPr lang="en-US" sz="1600" b="1" i="0" u="none" strike="noStrike" cap="none" dirty="0">
                <a:solidFill>
                  <a:srgbClr val="548135"/>
                </a:solidFill>
                <a:latin typeface="Calibri"/>
                <a:ea typeface="Calibri"/>
                <a:cs typeface="Calibri"/>
                <a:sym typeface="Calibri"/>
              </a:rPr>
              <a:t> taking the </a:t>
            </a:r>
            <a:r>
              <a:rPr lang="en-US" sz="1600" b="1" i="1" u="none" strike="noStrike" cap="none" dirty="0">
                <a:solidFill>
                  <a:srgbClr val="548135"/>
                </a:solidFill>
                <a:latin typeface="Calibri"/>
                <a:ea typeface="Calibri"/>
                <a:cs typeface="Calibri"/>
                <a:sym typeface="Calibri"/>
              </a:rPr>
              <a:t>21 DAY CHALLENGE </a:t>
            </a:r>
            <a:br>
              <a:rPr lang="en-US" sz="1600" b="1" i="0" u="none" strike="noStrike" cap="none" dirty="0">
                <a:solidFill>
                  <a:srgbClr val="548135"/>
                </a:solidFill>
                <a:latin typeface="Calibri"/>
                <a:ea typeface="Calibri"/>
                <a:cs typeface="Calibri"/>
                <a:sym typeface="Calibri"/>
              </a:rPr>
            </a:br>
            <a:r>
              <a:rPr lang="en-US" sz="1600" b="1" i="0" u="none" strike="noStrike" cap="none" dirty="0">
                <a:solidFill>
                  <a:srgbClr val="548135"/>
                </a:solidFill>
                <a:latin typeface="Calibri"/>
                <a:ea typeface="Calibri"/>
                <a:cs typeface="Calibri"/>
                <a:sym typeface="Calibri"/>
              </a:rPr>
              <a:t>as part of “ THE ULTIMATE CHURCH GROWTH PLAN ”</a:t>
            </a:r>
            <a:endParaRPr sz="1400" b="0" i="0" u="none" strike="noStrike" cap="none" dirty="0">
              <a:solidFill>
                <a:srgbClr val="000000"/>
              </a:solidFill>
              <a:latin typeface="Arial"/>
              <a:ea typeface="Arial"/>
              <a:cs typeface="Arial"/>
              <a:sym typeface="Arial"/>
            </a:endParaRPr>
          </a:p>
        </p:txBody>
      </p:sp>
      <p:sp>
        <p:nvSpPr>
          <p:cNvPr id="912" name="Google Shape;912;p100"/>
          <p:cNvSpPr txBox="1"/>
          <p:nvPr/>
        </p:nvSpPr>
        <p:spPr>
          <a:xfrm>
            <a:off x="654697" y="6275375"/>
            <a:ext cx="3644581" cy="291014"/>
          </a:xfrm>
          <a:prstGeom prst="rect">
            <a:avLst/>
          </a:prstGeom>
          <a:solidFill>
            <a:schemeClr val="lt1">
              <a:alpha val="61176"/>
            </a:schemeClr>
          </a:solidFill>
          <a:ln>
            <a:noFill/>
          </a:ln>
        </p:spPr>
        <p:txBody>
          <a:bodyPr spcFirstLastPara="1" wrap="square" lIns="91425" tIns="45700" rIns="91425" bIns="45700" anchor="ctr" anchorCtr="0">
            <a:normAutofit fontScale="92500"/>
          </a:bodyPr>
          <a:lstStyle/>
          <a:p>
            <a:pPr marL="0" marR="0" lvl="0" indent="0" algn="ctr" rtl="0">
              <a:lnSpc>
                <a:spcPct val="100000"/>
              </a:lnSpc>
              <a:spcBef>
                <a:spcPts val="0"/>
              </a:spcBef>
              <a:spcAft>
                <a:spcPts val="0"/>
              </a:spcAft>
              <a:buClr>
                <a:srgbClr val="000000"/>
              </a:buClr>
              <a:buSzPct val="100000"/>
              <a:buFont typeface="Arial"/>
              <a:buNone/>
            </a:pPr>
            <a:r>
              <a:rPr lang="en-US" sz="1400" b="1" i="0" u="none" strike="noStrike" cap="none">
                <a:solidFill>
                  <a:srgbClr val="548135"/>
                </a:solidFill>
                <a:latin typeface="Calibri"/>
                <a:ea typeface="Calibri"/>
                <a:cs typeface="Calibri"/>
                <a:sym typeface="Calibri"/>
              </a:rPr>
              <a:t>This represents </a:t>
            </a:r>
            <a:r>
              <a:rPr lang="en-US" sz="1400" b="1" i="0" u="sng" strike="noStrike" cap="none">
                <a:solidFill>
                  <a:srgbClr val="548135"/>
                </a:solidFill>
                <a:latin typeface="Calibri"/>
                <a:ea typeface="Calibri"/>
                <a:cs typeface="Calibri"/>
                <a:sym typeface="Calibri"/>
              </a:rPr>
              <a:t>YOU</a:t>
            </a:r>
            <a:r>
              <a:rPr lang="en-US" sz="1400" b="1" i="0" u="none" strike="noStrike" cap="none">
                <a:solidFill>
                  <a:srgbClr val="548135"/>
                </a:solidFill>
                <a:latin typeface="Calibri"/>
                <a:ea typeface="Calibri"/>
                <a:cs typeface="Calibri"/>
                <a:sym typeface="Calibri"/>
              </a:rPr>
              <a:t> training multiple churches.</a:t>
            </a:r>
            <a:endParaRPr sz="1400" b="0" i="0" u="none" strike="noStrike" cap="none">
              <a:solidFill>
                <a:srgbClr val="000000"/>
              </a:solidFill>
              <a:latin typeface="Arial"/>
              <a:ea typeface="Arial"/>
              <a:cs typeface="Arial"/>
              <a:sym typeface="Arial"/>
            </a:endParaRPr>
          </a:p>
        </p:txBody>
      </p:sp>
      <p:sp>
        <p:nvSpPr>
          <p:cNvPr id="913" name="Google Shape;913;p100"/>
          <p:cNvSpPr/>
          <p:nvPr/>
        </p:nvSpPr>
        <p:spPr>
          <a:xfrm>
            <a:off x="5343058" y="5248926"/>
            <a:ext cx="4036051"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548135"/>
                </a:solidFill>
                <a:latin typeface="Calibri"/>
                <a:ea typeface="Calibri"/>
                <a:cs typeface="Calibri"/>
                <a:sym typeface="Calibri"/>
              </a:rPr>
              <a:t>This is the next level of multiplication: Training trainers who can train others.</a:t>
            </a:r>
            <a:endParaRPr sz="1100" b="1" i="0" u="none" strike="noStrike" cap="none">
              <a:solidFill>
                <a:srgbClr val="548135"/>
              </a:solidFill>
              <a:latin typeface="Calibri"/>
              <a:ea typeface="Calibri"/>
              <a:cs typeface="Calibri"/>
              <a:sym typeface="Calibri"/>
            </a:endParaRPr>
          </a:p>
        </p:txBody>
      </p:sp>
      <p:sp>
        <p:nvSpPr>
          <p:cNvPr id="914" name="Google Shape;914;p100"/>
          <p:cNvSpPr/>
          <p:nvPr/>
        </p:nvSpPr>
        <p:spPr>
          <a:xfrm>
            <a:off x="-9118" y="542590"/>
            <a:ext cx="9144000"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548135"/>
                </a:solidFill>
                <a:latin typeface="Calibri"/>
                <a:ea typeface="Calibri"/>
                <a:cs typeface="Calibri"/>
                <a:sym typeface="Calibri"/>
              </a:rPr>
              <a:t>The Power of Multiplication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pic>
        <p:nvPicPr>
          <p:cNvPr id="920" name="Google Shape;920;p101" descr="C:\Users\Steve&amp;Marilyn\Desktop\Ted Lyke PP\ted in field.jpg"/>
          <p:cNvPicPr preferRelativeResize="0">
            <a:picLocks noGrp="1"/>
          </p:cNvPicPr>
          <p:nvPr>
            <p:ph type="body" idx="1"/>
          </p:nvPr>
        </p:nvPicPr>
        <p:blipFill rotWithShape="1">
          <a:blip r:embed="rId3">
            <a:alphaModFix/>
          </a:blip>
          <a:srcRect/>
          <a:stretch/>
        </p:blipFill>
        <p:spPr>
          <a:xfrm>
            <a:off x="4959350" y="609600"/>
            <a:ext cx="4184650" cy="4375150"/>
          </a:xfrm>
          <a:prstGeom prst="rect">
            <a:avLst/>
          </a:prstGeom>
          <a:noFill/>
          <a:ln>
            <a:noFill/>
          </a:ln>
        </p:spPr>
      </p:pic>
      <p:sp>
        <p:nvSpPr>
          <p:cNvPr id="921" name="Google Shape;921;p101"/>
          <p:cNvSpPr txBox="1">
            <a:spLocks noGrp="1"/>
          </p:cNvSpPr>
          <p:nvPr>
            <p:ph type="title"/>
          </p:nvPr>
        </p:nvSpPr>
        <p:spPr>
          <a:xfrm>
            <a:off x="426307" y="1778998"/>
            <a:ext cx="3457109" cy="169570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C00000"/>
              </a:buClr>
              <a:buSzPts val="2800"/>
              <a:buFont typeface="Calibri"/>
              <a:buNone/>
            </a:pPr>
            <a:r>
              <a:rPr lang="zh-TW" altLang="en-US" sz="2800" b="1" i="1" u="none" strike="noStrike" cap="none" dirty="0">
                <a:solidFill>
                  <a:srgbClr val="C00000"/>
                </a:solidFill>
                <a:latin typeface="Calibri"/>
                <a:ea typeface="Calibri"/>
                <a:cs typeface="Calibri"/>
                <a:sym typeface="Calibri"/>
              </a:rPr>
              <a:t>「穀子熟了，就立刻用鐮刀收割，因為收成的時候到了。」</a:t>
            </a:r>
            <a:endParaRPr sz="1400" b="0" i="0" u="none" strike="noStrike" cap="none" dirty="0">
              <a:solidFill>
                <a:srgbClr val="000000"/>
              </a:solidFill>
              <a:latin typeface="Arial"/>
              <a:ea typeface="Arial"/>
              <a:cs typeface="Arial"/>
              <a:sym typeface="Arial"/>
            </a:endParaRPr>
          </a:p>
        </p:txBody>
      </p:sp>
      <p:sp>
        <p:nvSpPr>
          <p:cNvPr id="922" name="Google Shape;922;p101"/>
          <p:cNvSpPr txBox="1"/>
          <p:nvPr/>
        </p:nvSpPr>
        <p:spPr>
          <a:xfrm>
            <a:off x="503874" y="867713"/>
            <a:ext cx="3880105" cy="826008"/>
          </a:xfrm>
          <a:prstGeom prst="rect">
            <a:avLst/>
          </a:prstGeom>
          <a:noFill/>
          <a:ln>
            <a:noFill/>
          </a:ln>
        </p:spPr>
        <p:txBody>
          <a:bodyPr spcFirstLastPara="1" wrap="square" lIns="91425" tIns="45700" rIns="91425" bIns="45700" anchor="t" anchorCtr="0">
            <a:normAutofit fontScale="97500"/>
          </a:bodyPr>
          <a:lstStyle/>
          <a:p>
            <a:pPr lvl="0">
              <a:buSzPct val="100000"/>
            </a:pPr>
            <a:r>
              <a:rPr lang="zh-HK" altLang="zh-HK" sz="4400" b="1" dirty="0"/>
              <a:t>馬可福音 4:29</a:t>
            </a:r>
            <a:endParaRPr sz="4400" b="0" i="1" u="none" strike="noStrike" cap="none" dirty="0">
              <a:solidFill>
                <a:schemeClr val="dk2"/>
              </a:solidFill>
              <a:latin typeface="Arial"/>
              <a:ea typeface="Arial"/>
              <a:cs typeface="Arial"/>
              <a:sym typeface="Arial"/>
            </a:endParaRPr>
          </a:p>
        </p:txBody>
      </p:sp>
      <p:sp>
        <p:nvSpPr>
          <p:cNvPr id="923" name="Google Shape;923;p101"/>
          <p:cNvSpPr/>
          <p:nvPr/>
        </p:nvSpPr>
        <p:spPr>
          <a:xfrm>
            <a:off x="548941" y="5155304"/>
            <a:ext cx="8382000" cy="646290"/>
          </a:xfrm>
          <a:prstGeom prst="rect">
            <a:avLst/>
          </a:prstGeom>
          <a:noFill/>
          <a:ln>
            <a:noFill/>
          </a:ln>
        </p:spPr>
        <p:txBody>
          <a:bodyPr spcFirstLastPara="1" wrap="square" lIns="91425" tIns="45700" rIns="91425" bIns="45700" anchor="t" anchorCtr="0">
            <a:spAutoFit/>
          </a:bodyPr>
          <a:lstStyle/>
          <a:p>
            <a:r>
              <a:rPr lang="zh-HK" altLang="zh-HK" sz="1800" b="1" dirty="0"/>
              <a:t>約翰福音 4:35</a:t>
            </a:r>
            <a:r>
              <a:rPr lang="zh-HK" altLang="zh-HK" sz="1800" dirty="0"/>
              <a:t> 「你們豈不說：‘還有四個月才到收割的時候’嗎？看哪，我告訴你們，舉目觀看田地，莊稼已經熟了，可以收割了！」</a:t>
            </a:r>
            <a:endParaRPr lang="en-US" altLang="zh-HK" sz="1800" dirty="0"/>
          </a:p>
        </p:txBody>
      </p:sp>
      <p:sp>
        <p:nvSpPr>
          <p:cNvPr id="924" name="Google Shape;924;p101"/>
          <p:cNvSpPr txBox="1"/>
          <p:nvPr/>
        </p:nvSpPr>
        <p:spPr>
          <a:xfrm>
            <a:off x="684408" y="3474702"/>
            <a:ext cx="3124200" cy="69955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48135"/>
              </a:buClr>
              <a:buSzPts val="1600"/>
              <a:buFont typeface="Calibri"/>
              <a:buNone/>
            </a:pPr>
            <a:r>
              <a:rPr lang="en-US" sz="1600" b="1" i="1" u="none" strike="noStrike" cap="none">
                <a:solidFill>
                  <a:srgbClr val="548135"/>
                </a:solidFill>
                <a:latin typeface="Calibri"/>
                <a:ea typeface="Calibri"/>
                <a:cs typeface="Calibri"/>
                <a:sym typeface="Calibri"/>
              </a:rPr>
              <a:t>Mark 4:29 </a:t>
            </a:r>
            <a:br>
              <a:rPr lang="en-US" sz="1600" b="1" i="1" u="none" strike="noStrike" cap="none">
                <a:solidFill>
                  <a:srgbClr val="548135"/>
                </a:solidFill>
                <a:latin typeface="Calibri"/>
                <a:ea typeface="Calibri"/>
                <a:cs typeface="Calibri"/>
                <a:sym typeface="Calibri"/>
              </a:rPr>
            </a:br>
            <a:r>
              <a:rPr lang="en-US" sz="1600" b="1" i="1" u="none" strike="noStrike" cap="none">
                <a:solidFill>
                  <a:srgbClr val="548135"/>
                </a:solidFill>
                <a:latin typeface="Calibri"/>
                <a:ea typeface="Calibri"/>
                <a:cs typeface="Calibri"/>
                <a:sym typeface="Calibri"/>
              </a:rPr>
              <a:t>But when the grain ripens, immediately he puts in the sickle, because the harvest has come.</a:t>
            </a:r>
            <a:endParaRPr sz="1400" b="0" i="0" u="none" strike="noStrike" cap="none">
              <a:solidFill>
                <a:srgbClr val="000000"/>
              </a:solidFill>
              <a:latin typeface="Arial"/>
              <a:ea typeface="Arial"/>
              <a:cs typeface="Arial"/>
              <a:sym typeface="Arial"/>
            </a:endParaRPr>
          </a:p>
        </p:txBody>
      </p:sp>
      <p:sp>
        <p:nvSpPr>
          <p:cNvPr id="925" name="Google Shape;925;p101"/>
          <p:cNvSpPr/>
          <p:nvPr/>
        </p:nvSpPr>
        <p:spPr>
          <a:xfrm>
            <a:off x="2040467" y="5833689"/>
            <a:ext cx="678040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rgbClr val="548135"/>
                </a:solidFill>
                <a:latin typeface="Calibri"/>
                <a:ea typeface="Calibri"/>
                <a:cs typeface="Calibri"/>
                <a:sym typeface="Calibri"/>
              </a:rPr>
              <a:t>John 4:35  “Do you not say, ‘There are still four months and then comes the harvest’? Behold, I say to you, lift up your eyes and look at the fields, for they are already white for harvest!”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102"/>
          <p:cNvSpPr txBox="1"/>
          <p:nvPr/>
        </p:nvSpPr>
        <p:spPr>
          <a:xfrm>
            <a:off x="0" y="196452"/>
            <a:ext cx="9144000" cy="769401"/>
          </a:xfrm>
          <a:prstGeom prst="rect">
            <a:avLst/>
          </a:prstGeom>
          <a:noFill/>
          <a:ln>
            <a:noFill/>
          </a:ln>
        </p:spPr>
        <p:txBody>
          <a:bodyPr spcFirstLastPara="1" wrap="square" lIns="91425" tIns="45700" rIns="91425" bIns="45700" anchor="t" anchorCtr="0">
            <a:spAutoFit/>
          </a:bodyPr>
          <a:lstStyle/>
          <a:p>
            <a:pPr lvl="0" algn="ctr">
              <a:buSzPts val="4400"/>
            </a:pPr>
            <a:r>
              <a:rPr lang="zh-HK" altLang="zh-HK" sz="4400" b="1" dirty="0">
                <a:solidFill>
                  <a:schemeClr val="bg1"/>
                </a:solidFill>
              </a:rPr>
              <a:t>我們如何撼動大地？</a:t>
            </a:r>
            <a:endParaRPr sz="1400" b="0" i="0" u="none" strike="noStrike" cap="none" dirty="0">
              <a:solidFill>
                <a:schemeClr val="bg1"/>
              </a:solidFill>
              <a:latin typeface="Arial"/>
              <a:ea typeface="Arial"/>
              <a:cs typeface="Arial"/>
              <a:sym typeface="Arial"/>
            </a:endParaRPr>
          </a:p>
        </p:txBody>
      </p:sp>
      <p:pic>
        <p:nvPicPr>
          <p:cNvPr id="932" name="Google Shape;932;p102"/>
          <p:cNvPicPr preferRelativeResize="0"/>
          <p:nvPr/>
        </p:nvPicPr>
        <p:blipFill rotWithShape="1">
          <a:blip r:embed="rId3">
            <a:alphaModFix/>
          </a:blip>
          <a:srcRect/>
          <a:stretch/>
        </p:blipFill>
        <p:spPr>
          <a:xfrm>
            <a:off x="82296" y="2001535"/>
            <a:ext cx="4143375" cy="2152650"/>
          </a:xfrm>
          <a:prstGeom prst="rect">
            <a:avLst/>
          </a:prstGeom>
          <a:noFill/>
          <a:ln>
            <a:noFill/>
          </a:ln>
        </p:spPr>
      </p:pic>
      <p:sp>
        <p:nvSpPr>
          <p:cNvPr id="933" name="Google Shape;933;p102"/>
          <p:cNvSpPr txBox="1"/>
          <p:nvPr/>
        </p:nvSpPr>
        <p:spPr>
          <a:xfrm>
            <a:off x="4408551" y="1727974"/>
            <a:ext cx="4735449" cy="1938952"/>
          </a:xfrm>
          <a:prstGeom prst="rect">
            <a:avLst/>
          </a:prstGeom>
          <a:noFill/>
          <a:ln>
            <a:noFill/>
          </a:ln>
        </p:spPr>
        <p:txBody>
          <a:bodyPr spcFirstLastPara="1" wrap="square" lIns="91425" tIns="45700" rIns="91425" bIns="45700" anchor="t" anchorCtr="0">
            <a:spAutoFit/>
          </a:bodyPr>
          <a:lstStyle/>
          <a:p>
            <a:r>
              <a:rPr lang="zh-HK" altLang="zh-HK" sz="3000" dirty="0"/>
              <a:t>「給我一根足夠長的槓桿，和一個可以支撐的支點，我就能撼動世界。」 </a:t>
            </a:r>
            <a:br>
              <a:rPr lang="en-US" altLang="zh-HK" sz="3000" dirty="0"/>
            </a:br>
            <a:r>
              <a:rPr lang="zh-HK" altLang="zh-HK" sz="3000" dirty="0"/>
              <a:t>—— 阿基米德，主前278年</a:t>
            </a:r>
            <a:endParaRPr lang="en-US" altLang="zh-HK" sz="3000" dirty="0"/>
          </a:p>
        </p:txBody>
      </p:sp>
      <p:sp>
        <p:nvSpPr>
          <p:cNvPr id="934" name="Google Shape;934;p102"/>
          <p:cNvSpPr txBox="1"/>
          <p:nvPr/>
        </p:nvSpPr>
        <p:spPr>
          <a:xfrm>
            <a:off x="2887473" y="5267043"/>
            <a:ext cx="5300472" cy="120032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400"/>
              <a:buFont typeface="Arial"/>
              <a:buNone/>
            </a:pPr>
            <a:r>
              <a:rPr lang="en-US" sz="2400" b="1" i="1" u="none" strike="noStrike" cap="none">
                <a:solidFill>
                  <a:schemeClr val="dk1"/>
                </a:solidFill>
                <a:latin typeface="Calibri"/>
                <a:ea typeface="Calibri"/>
                <a:cs typeface="Calibri"/>
                <a:sym typeface="Calibri"/>
              </a:rPr>
              <a:t>“Give me a lever long enough and a fulcrum on which to place it, and I shall move the world.”—</a:t>
            </a:r>
            <a:r>
              <a:rPr lang="en-US" sz="2400" b="1" i="0" u="none" strike="noStrike" cap="none">
                <a:solidFill>
                  <a:schemeClr val="dk1"/>
                </a:solidFill>
                <a:latin typeface="Calibri"/>
                <a:ea typeface="Calibri"/>
                <a:cs typeface="Calibri"/>
                <a:sym typeface="Calibri"/>
              </a:rPr>
              <a:t>Archimedes, 278 B.C.</a:t>
            </a:r>
            <a:endParaRPr sz="1400" b="0" i="0" u="none" strike="noStrike" cap="none">
              <a:solidFill>
                <a:srgbClr val="000000"/>
              </a:solidFill>
              <a:latin typeface="Arial"/>
              <a:ea typeface="Arial"/>
              <a:cs typeface="Arial"/>
              <a:sym typeface="Arial"/>
            </a:endParaRPr>
          </a:p>
        </p:txBody>
      </p:sp>
      <p:sp>
        <p:nvSpPr>
          <p:cNvPr id="935" name="Google Shape;935;p102"/>
          <p:cNvSpPr txBox="1"/>
          <p:nvPr/>
        </p:nvSpPr>
        <p:spPr>
          <a:xfrm>
            <a:off x="0" y="4174597"/>
            <a:ext cx="91440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lt1"/>
                </a:solidFill>
                <a:latin typeface="Calibri"/>
                <a:ea typeface="Calibri"/>
                <a:cs typeface="Calibri"/>
                <a:sym typeface="Calibri"/>
              </a:rPr>
              <a:t>HOW DO WE MOVE THE EARTH?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pic>
        <p:nvPicPr>
          <p:cNvPr id="941" name="Google Shape;941;p103"/>
          <p:cNvPicPr preferRelativeResize="0"/>
          <p:nvPr/>
        </p:nvPicPr>
        <p:blipFill rotWithShape="1">
          <a:blip r:embed="rId3">
            <a:alphaModFix/>
          </a:blip>
          <a:srcRect/>
          <a:stretch/>
        </p:blipFill>
        <p:spPr>
          <a:xfrm>
            <a:off x="5969532" y="4151889"/>
            <a:ext cx="2360588" cy="2360588"/>
          </a:xfrm>
          <a:prstGeom prst="rect">
            <a:avLst/>
          </a:prstGeom>
          <a:noFill/>
          <a:ln>
            <a:noFill/>
          </a:ln>
        </p:spPr>
      </p:pic>
      <p:sp>
        <p:nvSpPr>
          <p:cNvPr id="942" name="Google Shape;942;p103"/>
          <p:cNvSpPr txBox="1"/>
          <p:nvPr/>
        </p:nvSpPr>
        <p:spPr>
          <a:xfrm rot="763190">
            <a:off x="897863" y="6189150"/>
            <a:ext cx="247486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FF0000"/>
                </a:solidFill>
                <a:latin typeface="Calibri"/>
                <a:ea typeface="Calibri"/>
                <a:cs typeface="Calibri"/>
                <a:sym typeface="Calibri"/>
              </a:rPr>
              <a:t>OMW </a:t>
            </a:r>
            <a:r>
              <a:rPr lang="ja-JP" altLang="en-US" sz="2000" b="1" i="0" u="none" strike="noStrike" cap="none" dirty="0">
                <a:solidFill>
                  <a:srgbClr val="FF0000"/>
                </a:solidFill>
                <a:latin typeface="Calibri"/>
                <a:ea typeface="Calibri"/>
                <a:cs typeface="Calibri"/>
                <a:sym typeface="Calibri"/>
              </a:rPr>
              <a:t>訓練者</a:t>
            </a:r>
            <a:endParaRPr lang="en-US" sz="1400" b="0" i="0" u="none" strike="noStrike" cap="none" dirty="0">
              <a:solidFill>
                <a:srgbClr val="000000"/>
              </a:solidFill>
              <a:latin typeface="Arial"/>
              <a:ea typeface="Arial"/>
              <a:cs typeface="Arial"/>
              <a:sym typeface="Arial"/>
            </a:endParaRPr>
          </a:p>
        </p:txBody>
      </p:sp>
      <p:grpSp>
        <p:nvGrpSpPr>
          <p:cNvPr id="943" name="Google Shape;943;p103"/>
          <p:cNvGrpSpPr/>
          <p:nvPr/>
        </p:nvGrpSpPr>
        <p:grpSpPr>
          <a:xfrm rot="-664981">
            <a:off x="2479061" y="2935920"/>
            <a:ext cx="6069128" cy="1048951"/>
            <a:chOff x="2368005" y="2536197"/>
            <a:chExt cx="6069128" cy="1048951"/>
          </a:xfrm>
        </p:grpSpPr>
        <p:sp>
          <p:nvSpPr>
            <p:cNvPr id="944" name="Google Shape;944;p103"/>
            <p:cNvSpPr txBox="1"/>
            <p:nvPr/>
          </p:nvSpPr>
          <p:spPr>
            <a:xfrm rot="2401947">
              <a:off x="2368005" y="2877302"/>
              <a:ext cx="4299242" cy="707846"/>
            </a:xfrm>
            <a:prstGeom prst="rect">
              <a:avLst/>
            </a:prstGeom>
            <a:noFill/>
            <a:ln>
              <a:noFill/>
            </a:ln>
          </p:spPr>
          <p:txBody>
            <a:bodyPr spcFirstLastPara="1" wrap="square" lIns="91425" tIns="45700" rIns="91425" bIns="45700" anchor="t" anchorCtr="0">
              <a:spAutoFit/>
            </a:bodyPr>
            <a:lstStyle/>
            <a:p>
              <a:pPr lvl="0">
                <a:buSzPts val="2000"/>
              </a:pPr>
              <a:r>
                <a:rPr lang="zh-TW" altLang="en-US" sz="2000" b="1" i="1" dirty="0">
                  <a:solidFill>
                    <a:schemeClr val="dk1"/>
                  </a:solidFill>
                  <a:latin typeface="Calibri"/>
                  <a:ea typeface="Calibri"/>
                  <a:cs typeface="Calibri"/>
                  <a:sym typeface="Calibri"/>
                </a:rPr>
                <a:t>天挑戰與教會增長計劃 </a:t>
              </a:r>
              <a:r>
                <a:rPr lang="en-US" altLang="zh-TW" sz="2000" b="1" i="1" dirty="0">
                  <a:solidFill>
                    <a:schemeClr val="dk1"/>
                  </a:solidFill>
                  <a:latin typeface="Calibri"/>
                  <a:ea typeface="Calibri"/>
                  <a:cs typeface="Calibri"/>
                  <a:sym typeface="Calibri"/>
                </a:rPr>
                <a:t>— </a:t>
              </a:r>
              <a:r>
                <a:rPr lang="zh-TW" altLang="en-US" sz="2000" b="1" i="1" dirty="0">
                  <a:solidFill>
                    <a:schemeClr val="dk1"/>
                  </a:solidFill>
                  <a:latin typeface="Calibri"/>
                  <a:ea typeface="Calibri"/>
                  <a:cs typeface="Calibri"/>
                  <a:sym typeface="Calibri"/>
                </a:rPr>
                <a:t>每月訓練 </a:t>
              </a:r>
              <a:r>
                <a:rPr lang="en-US" altLang="zh-TW" sz="2000" b="1" i="1" dirty="0">
                  <a:solidFill>
                    <a:schemeClr val="dk1"/>
                  </a:solidFill>
                  <a:latin typeface="Calibri"/>
                  <a:ea typeface="Calibri"/>
                  <a:cs typeface="Calibri"/>
                  <a:sym typeface="Calibri"/>
                </a:rPr>
                <a:t>— </a:t>
              </a:r>
              <a:r>
                <a:rPr lang="zh-TW" altLang="en-US" sz="2000" b="1" i="1" dirty="0">
                  <a:solidFill>
                    <a:schemeClr val="dk1"/>
                  </a:solidFill>
                  <a:latin typeface="Calibri"/>
                  <a:ea typeface="Calibri"/>
                  <a:cs typeface="Calibri"/>
                  <a:sym typeface="Calibri"/>
                </a:rPr>
                <a:t>一年每週見證故事</a:t>
              </a:r>
              <a:endParaRPr sz="2000" b="1" i="0" u="none" strike="noStrike" cap="none" dirty="0">
                <a:solidFill>
                  <a:schemeClr val="dk1"/>
                </a:solidFill>
                <a:latin typeface="Calibri"/>
                <a:ea typeface="Calibri"/>
                <a:cs typeface="Calibri"/>
                <a:sym typeface="Calibri"/>
              </a:endParaRPr>
            </a:p>
          </p:txBody>
        </p:sp>
        <p:sp>
          <p:nvSpPr>
            <p:cNvPr id="945" name="Google Shape;945;p103"/>
            <p:cNvSpPr txBox="1"/>
            <p:nvPr/>
          </p:nvSpPr>
          <p:spPr>
            <a:xfrm rot="2460342">
              <a:off x="2463687" y="2536197"/>
              <a:ext cx="5973446" cy="461665"/>
            </a:xfrm>
            <a:prstGeom prst="rect">
              <a:avLst/>
            </a:prstGeom>
            <a:noFill/>
            <a:ln>
              <a:noFill/>
            </a:ln>
          </p:spPr>
          <p:txBody>
            <a:bodyPr spcFirstLastPara="1" wrap="square" lIns="91425" tIns="45700" rIns="91425" bIns="45700" anchor="t" anchorCtr="0">
              <a:spAutoFit/>
            </a:bodyPr>
            <a:lstStyle/>
            <a:p>
              <a:pPr lvl="0" algn="ctr">
                <a:buSzPts val="2400"/>
              </a:pPr>
              <a:r>
                <a:rPr lang="zh-TW" altLang="en-US" sz="2400" b="1" i="1" dirty="0">
                  <a:solidFill>
                    <a:srgbClr val="3DAFB6"/>
                  </a:solidFill>
                  <a:latin typeface="Calibri"/>
                  <a:ea typeface="Calibri"/>
                  <a:cs typeface="Calibri"/>
                  <a:sym typeface="Calibri"/>
                </a:rPr>
                <a:t>一分鐘見證 應用 </a:t>
              </a:r>
              <a:r>
                <a:rPr lang="en-US" altLang="zh-TW" sz="2400" b="1" i="1" dirty="0">
                  <a:solidFill>
                    <a:srgbClr val="3DAFB6"/>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grpSp>
      <p:sp>
        <p:nvSpPr>
          <p:cNvPr id="946" name="Google Shape;946;p103"/>
          <p:cNvSpPr txBox="1"/>
          <p:nvPr/>
        </p:nvSpPr>
        <p:spPr>
          <a:xfrm rot="5019439">
            <a:off x="455059" y="3317070"/>
            <a:ext cx="2107543" cy="400069"/>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solidFill>
                  <a:srgbClr val="FF0000"/>
                </a:solidFill>
              </a:rPr>
              <a:t>基督的身體</a:t>
            </a:r>
            <a:endParaRPr sz="1400" b="0" i="0" u="none" strike="noStrike" cap="none" dirty="0">
              <a:solidFill>
                <a:srgbClr val="FF0000"/>
              </a:solidFill>
              <a:latin typeface="Arial"/>
              <a:ea typeface="Arial"/>
              <a:cs typeface="Arial"/>
              <a:sym typeface="Arial"/>
            </a:endParaRPr>
          </a:p>
        </p:txBody>
      </p:sp>
      <p:sp>
        <p:nvSpPr>
          <p:cNvPr id="947" name="Google Shape;947;p103"/>
          <p:cNvSpPr txBox="1"/>
          <p:nvPr/>
        </p:nvSpPr>
        <p:spPr>
          <a:xfrm>
            <a:off x="2208764" y="205043"/>
            <a:ext cx="6935236" cy="398851"/>
          </a:xfrm>
          <a:prstGeom prst="rect">
            <a:avLst/>
          </a:prstGeom>
          <a:noFill/>
          <a:ln>
            <a:noFill/>
          </a:ln>
        </p:spPr>
        <p:txBody>
          <a:bodyPr spcFirstLastPara="1" wrap="square" lIns="91425" tIns="45700" rIns="91425" bIns="45700" anchor="t" anchorCtr="0">
            <a:spAutoFit/>
          </a:bodyPr>
          <a:lstStyle/>
          <a:p>
            <a:pPr lvl="0" algn="ctr">
              <a:lnSpc>
                <a:spcPct val="83333"/>
              </a:lnSpc>
              <a:buSzPts val="2400"/>
            </a:pPr>
            <a:r>
              <a:rPr lang="zh-HK" altLang="zh-HK" sz="2400" dirty="0"/>
              <a:t>「這就是我們如何以耶穌基督的好消息撼動世界！」</a:t>
            </a:r>
            <a:r>
              <a:rPr lang="en-US" sz="2400" b="0" i="0" u="none" strike="noStrike" cap="none" dirty="0">
                <a:solidFill>
                  <a:schemeClr val="dk1"/>
                </a:solidFill>
                <a:latin typeface="Calibri"/>
                <a:ea typeface="Calibri"/>
                <a:cs typeface="Calibri"/>
                <a:sym typeface="Calibri"/>
              </a:rPr>
              <a:t> </a:t>
            </a:r>
            <a:endParaRPr sz="2000" b="1" i="0" u="none" strike="noStrike" cap="none" dirty="0">
              <a:solidFill>
                <a:schemeClr val="dk1"/>
              </a:solidFill>
              <a:latin typeface="Calibri"/>
              <a:ea typeface="Calibri"/>
              <a:cs typeface="Calibri"/>
              <a:sym typeface="Calibri"/>
            </a:endParaRPr>
          </a:p>
        </p:txBody>
      </p:sp>
      <p:sp>
        <p:nvSpPr>
          <p:cNvPr id="948" name="Google Shape;948;p103"/>
          <p:cNvSpPr txBox="1"/>
          <p:nvPr/>
        </p:nvSpPr>
        <p:spPr>
          <a:xfrm>
            <a:off x="5757589" y="6208116"/>
            <a:ext cx="2812582" cy="369291"/>
          </a:xfrm>
          <a:prstGeom prst="rect">
            <a:avLst/>
          </a:prstGeom>
          <a:noFill/>
          <a:ln>
            <a:noFill/>
          </a:ln>
        </p:spPr>
        <p:txBody>
          <a:bodyPr spcFirstLastPara="1" wrap="square" lIns="91425" tIns="45700" rIns="91425" bIns="45700" anchor="t" anchorCtr="0">
            <a:spAutoFit/>
          </a:bodyPr>
          <a:lstStyle/>
          <a:p>
            <a:r>
              <a:rPr lang="zh-HK" altLang="zh-HK" sz="1800" b="1" dirty="0"/>
              <a:t>五星福音與教會增長 與你</a:t>
            </a:r>
            <a:endParaRPr lang="zh-HK" altLang="zh-HK" sz="1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p105"/>
          <p:cNvSpPr txBox="1">
            <a:spLocks noGrp="1"/>
          </p:cNvSpPr>
          <p:nvPr>
            <p:ph type="title"/>
          </p:nvPr>
        </p:nvSpPr>
        <p:spPr>
          <a:xfrm>
            <a:off x="91440" y="295656"/>
            <a:ext cx="9144000" cy="866584"/>
          </a:xfrm>
          <a:prstGeom prst="rect">
            <a:avLst/>
          </a:prstGeom>
          <a:noFill/>
          <a:ln>
            <a:noFill/>
          </a:ln>
        </p:spPr>
        <p:txBody>
          <a:bodyPr spcFirstLastPara="1" wrap="square" lIns="91425" tIns="45700" rIns="91425" bIns="45700" anchor="t" anchorCtr="0">
            <a:noAutofit/>
          </a:bodyPr>
          <a:lstStyle/>
          <a:p>
            <a:pPr lvl="0" algn="ctr">
              <a:lnSpc>
                <a:spcPct val="94444"/>
              </a:lnSpc>
              <a:buClr>
                <a:schemeClr val="lt1"/>
              </a:buClr>
              <a:buSzPts val="3600"/>
            </a:pPr>
            <a:r>
              <a:rPr lang="zh-HK" altLang="zh-HK" sz="3600" b="1" dirty="0">
                <a:solidFill>
                  <a:schemeClr val="bg1"/>
                </a:solidFill>
              </a:rPr>
              <a:t>在未來三年中，你寧願完成哪一項？</a:t>
            </a:r>
            <a:endParaRPr sz="1400" b="0" i="0" u="none" strike="noStrike" cap="none" dirty="0">
              <a:solidFill>
                <a:schemeClr val="bg1"/>
              </a:solidFill>
              <a:latin typeface="Arial"/>
              <a:ea typeface="Arial"/>
              <a:cs typeface="Arial"/>
              <a:sym typeface="Arial"/>
            </a:endParaRPr>
          </a:p>
        </p:txBody>
      </p:sp>
      <p:sp>
        <p:nvSpPr>
          <p:cNvPr id="955" name="Google Shape;955;p105"/>
          <p:cNvSpPr txBox="1">
            <a:spLocks noGrp="1"/>
          </p:cNvSpPr>
          <p:nvPr>
            <p:ph type="subTitle" idx="1"/>
          </p:nvPr>
        </p:nvSpPr>
        <p:spPr>
          <a:xfrm>
            <a:off x="274098" y="1789652"/>
            <a:ext cx="8412924" cy="1828800"/>
          </a:xfrm>
          <a:prstGeom prst="rect">
            <a:avLst/>
          </a:prstGeom>
          <a:noFill/>
          <a:ln>
            <a:noFill/>
          </a:ln>
        </p:spPr>
        <p:txBody>
          <a:bodyPr spcFirstLastPara="1" wrap="square" lIns="91425" tIns="45700" rIns="91425" bIns="45700" anchor="t" anchorCtr="0">
            <a:normAutofit/>
          </a:bodyPr>
          <a:lstStyle/>
          <a:p>
            <a:pPr>
              <a:lnSpc>
                <a:spcPct val="200000"/>
              </a:lnSpc>
              <a:buClr>
                <a:srgbClr val="3A3838"/>
              </a:buClr>
              <a:buSzPts val="2800"/>
            </a:pPr>
            <a:r>
              <a:rPr lang="en-US" sz="2800" b="0" i="0" u="none" strike="noStrike" cap="none" dirty="0">
                <a:solidFill>
                  <a:srgbClr val="3A3838"/>
                </a:solidFill>
                <a:latin typeface="Calibri"/>
                <a:ea typeface="Calibri"/>
                <a:cs typeface="Calibri"/>
                <a:sym typeface="Calibri"/>
              </a:rPr>
              <a:t>1. </a:t>
            </a:r>
            <a:r>
              <a:rPr lang="zh-HK" altLang="zh-HK" sz="2800" dirty="0"/>
              <a:t>舉辦盛大的每月佈道節，每月有一百萬人歸向基督？</a:t>
            </a:r>
          </a:p>
          <a:p>
            <a:pPr lvl="0">
              <a:lnSpc>
                <a:spcPct val="200000"/>
              </a:lnSpc>
            </a:pPr>
            <a:r>
              <a:rPr lang="en-US" sz="2800" b="0" i="0" u="none" strike="noStrike" cap="none" dirty="0">
                <a:solidFill>
                  <a:srgbClr val="3A3838"/>
                </a:solidFill>
                <a:latin typeface="Calibri"/>
                <a:ea typeface="Calibri"/>
                <a:cs typeface="Calibri"/>
                <a:sym typeface="Calibri"/>
              </a:rPr>
              <a:t>2. </a:t>
            </a:r>
            <a:r>
              <a:rPr lang="zh-HK" altLang="zh-HK" sz="2800" dirty="0"/>
              <a:t>每月贏得一個人，並栽培他去再贏得另一個人？</a:t>
            </a:r>
            <a:endParaRPr lang="en-US" altLang="zh-HK" sz="2800" dirty="0"/>
          </a:p>
          <a:p>
            <a:pPr marL="0" marR="0" lvl="0" indent="0" algn="l" rtl="0">
              <a:lnSpc>
                <a:spcPct val="200000"/>
              </a:lnSpc>
              <a:spcBef>
                <a:spcPts val="1000"/>
              </a:spcBef>
              <a:spcAft>
                <a:spcPts val="0"/>
              </a:spcAft>
              <a:buClr>
                <a:schemeClr val="dk1"/>
              </a:buClr>
              <a:buSzPts val="2800"/>
              <a:buFont typeface="Arial"/>
              <a:buNone/>
            </a:pPr>
            <a:endParaRPr sz="2800" b="0" i="0" u="none" strike="noStrike" cap="none" dirty="0">
              <a:solidFill>
                <a:srgbClr val="3A3838"/>
              </a:solidFill>
              <a:latin typeface="Calibri"/>
              <a:ea typeface="Calibri"/>
              <a:cs typeface="Calibri"/>
              <a:sym typeface="Calibri"/>
            </a:endParaRPr>
          </a:p>
        </p:txBody>
      </p:sp>
      <p:sp>
        <p:nvSpPr>
          <p:cNvPr id="956" name="Google Shape;956;p105"/>
          <p:cNvSpPr txBox="1"/>
          <p:nvPr/>
        </p:nvSpPr>
        <p:spPr>
          <a:xfrm>
            <a:off x="2737104" y="5205984"/>
            <a:ext cx="6178296" cy="1194816"/>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A3838"/>
              </a:buClr>
              <a:buSzPts val="2000"/>
              <a:buFont typeface="Arial"/>
              <a:buNone/>
            </a:pPr>
            <a:r>
              <a:rPr lang="en-US" sz="2000" b="0" i="0" u="none" strike="noStrike" cap="none">
                <a:solidFill>
                  <a:srgbClr val="3A3838"/>
                </a:solidFill>
                <a:latin typeface="Calibri"/>
                <a:ea typeface="Calibri"/>
                <a:cs typeface="Calibri"/>
                <a:sym typeface="Calibri"/>
              </a:rPr>
              <a:t>1.  Have great monthly evangelism festivals where you have a million people per month come to Christ?</a:t>
            </a:r>
            <a:br>
              <a:rPr lang="en-US" sz="2000" b="0" i="0" u="none" strike="noStrike" cap="none">
                <a:solidFill>
                  <a:srgbClr val="3A3838"/>
                </a:solidFill>
                <a:latin typeface="Calibri"/>
                <a:ea typeface="Calibri"/>
                <a:cs typeface="Calibri"/>
                <a:sym typeface="Calibri"/>
              </a:rPr>
            </a:br>
            <a:r>
              <a:rPr lang="en-US" sz="2000" b="0" i="0" u="none" strike="noStrike" cap="none">
                <a:solidFill>
                  <a:srgbClr val="3A3838"/>
                </a:solidFill>
                <a:latin typeface="Calibri"/>
                <a:ea typeface="Calibri"/>
                <a:cs typeface="Calibri"/>
                <a:sym typeface="Calibri"/>
              </a:rPr>
              <a:t>2. Win one person/month that you disciple to win one more person/month?</a:t>
            </a:r>
            <a:endParaRPr sz="1400" b="0" i="0" u="none" strike="noStrike" cap="none">
              <a:solidFill>
                <a:srgbClr val="000000"/>
              </a:solidFill>
              <a:latin typeface="Arial"/>
              <a:ea typeface="Arial"/>
              <a:cs typeface="Arial"/>
              <a:sym typeface="Arial"/>
            </a:endParaRPr>
          </a:p>
        </p:txBody>
      </p:sp>
      <p:sp>
        <p:nvSpPr>
          <p:cNvPr id="957" name="Google Shape;957;p105"/>
          <p:cNvSpPr txBox="1"/>
          <p:nvPr/>
        </p:nvSpPr>
        <p:spPr>
          <a:xfrm>
            <a:off x="0" y="4245864"/>
            <a:ext cx="9144000" cy="737616"/>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2000"/>
              <a:buFont typeface="Calibri"/>
              <a:buNone/>
            </a:pPr>
            <a:r>
              <a:rPr lang="en-US" sz="2000" b="1" i="0" u="none" strike="noStrike" cap="none">
                <a:solidFill>
                  <a:schemeClr val="lt1"/>
                </a:solidFill>
                <a:latin typeface="Calibri"/>
                <a:ea typeface="Calibri"/>
                <a:cs typeface="Calibri"/>
                <a:sym typeface="Calibri"/>
              </a:rPr>
              <a:t>WHICH WOULD YOU RATHER ACCOMPLISH</a:t>
            </a:r>
            <a:br>
              <a:rPr lang="en-US" sz="2000" b="1" i="0" u="none" strike="noStrike" cap="none">
                <a:solidFill>
                  <a:schemeClr val="lt1"/>
                </a:solidFill>
                <a:latin typeface="Calibri"/>
                <a:ea typeface="Calibri"/>
                <a:cs typeface="Calibri"/>
                <a:sym typeface="Calibri"/>
              </a:rPr>
            </a:br>
            <a:r>
              <a:rPr lang="en-US" sz="2000" b="1" i="0" u="none" strike="noStrike" cap="none">
                <a:solidFill>
                  <a:schemeClr val="lt1"/>
                </a:solidFill>
                <a:latin typeface="Calibri"/>
                <a:ea typeface="Calibri"/>
                <a:cs typeface="Calibri"/>
                <a:sym typeface="Calibri"/>
              </a:rPr>
              <a:t>OVER THE NEXT 3 YEARS?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106"/>
          <p:cNvSpPr txBox="1">
            <a:spLocks noGrp="1"/>
          </p:cNvSpPr>
          <p:nvPr>
            <p:ph type="title"/>
          </p:nvPr>
        </p:nvSpPr>
        <p:spPr>
          <a:xfrm>
            <a:off x="0" y="293011"/>
            <a:ext cx="9144000" cy="68472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lt1"/>
              </a:buClr>
              <a:buSzPts val="4400"/>
            </a:pPr>
            <a:r>
              <a:rPr lang="zh-HK" altLang="zh-HK" sz="4400" b="1" dirty="0">
                <a:solidFill>
                  <a:schemeClr val="bg1"/>
                </a:solidFill>
              </a:rPr>
              <a:t>這是令人振奮的消息！</a:t>
            </a:r>
            <a:endParaRPr sz="1400" b="0" i="0" u="none" strike="noStrike" cap="none" dirty="0">
              <a:solidFill>
                <a:schemeClr val="bg1"/>
              </a:solidFill>
              <a:latin typeface="Arial"/>
              <a:ea typeface="Arial"/>
              <a:cs typeface="Arial"/>
              <a:sym typeface="Arial"/>
            </a:endParaRPr>
          </a:p>
        </p:txBody>
      </p:sp>
      <p:sp>
        <p:nvSpPr>
          <p:cNvPr id="964" name="Google Shape;964;p106"/>
          <p:cNvSpPr txBox="1"/>
          <p:nvPr/>
        </p:nvSpPr>
        <p:spPr>
          <a:xfrm>
            <a:off x="0" y="2589251"/>
            <a:ext cx="9144000" cy="1323399"/>
          </a:xfrm>
          <a:prstGeom prst="rect">
            <a:avLst/>
          </a:prstGeom>
          <a:noFill/>
          <a:ln>
            <a:noFill/>
          </a:ln>
        </p:spPr>
        <p:txBody>
          <a:bodyPr spcFirstLastPara="1" wrap="square" lIns="91425" tIns="45700" rIns="91425" bIns="45700" anchor="t" anchorCtr="0">
            <a:spAutoFit/>
          </a:bodyPr>
          <a:lstStyle/>
          <a:p>
            <a:pPr marL="3429000" marR="0" lvl="7" indent="-228600" algn="l" rtl="0">
              <a:lnSpc>
                <a:spcPct val="100000"/>
              </a:lnSpc>
              <a:spcBef>
                <a:spcPts val="0"/>
              </a:spcBef>
              <a:spcAft>
                <a:spcPts val="0"/>
              </a:spcAft>
              <a:buClr>
                <a:schemeClr val="dk1"/>
              </a:buClr>
              <a:buSzPts val="1800"/>
              <a:buFont typeface="Arial"/>
              <a:buChar char="•"/>
            </a:pPr>
            <a:r>
              <a:rPr lang="zh-TW" altLang="en-US" sz="2000" b="0" i="0" u="none" strike="noStrike" cap="none" dirty="0">
                <a:solidFill>
                  <a:schemeClr val="dk1"/>
                </a:solidFill>
                <a:latin typeface="Calibri"/>
                <a:ea typeface="Calibri"/>
                <a:cs typeface="Calibri"/>
                <a:sym typeface="Calibri"/>
              </a:rPr>
              <a:t>哪一個看起來更可行？</a:t>
            </a:r>
          </a:p>
          <a:p>
            <a:pPr marL="3429000" marR="0" lvl="7" indent="-228600" algn="l" rtl="0">
              <a:lnSpc>
                <a:spcPct val="100000"/>
              </a:lnSpc>
              <a:spcBef>
                <a:spcPts val="0"/>
              </a:spcBef>
              <a:spcAft>
                <a:spcPts val="0"/>
              </a:spcAft>
              <a:buClr>
                <a:schemeClr val="dk1"/>
              </a:buClr>
              <a:buSzPts val="1800"/>
              <a:buFont typeface="Arial"/>
              <a:buChar char="•"/>
            </a:pPr>
            <a:r>
              <a:rPr lang="zh-TW" altLang="en-US" sz="2000" b="0" i="0" u="none" strike="noStrike" cap="none" dirty="0">
                <a:solidFill>
                  <a:schemeClr val="dk1"/>
                </a:solidFill>
                <a:latin typeface="Calibri"/>
                <a:ea typeface="Calibri"/>
                <a:cs typeface="Calibri"/>
                <a:sym typeface="Calibri"/>
              </a:rPr>
              <a:t>哪一個花費更少？</a:t>
            </a:r>
          </a:p>
          <a:p>
            <a:pPr marL="3429000" marR="0" lvl="7" indent="-228600" algn="l" rtl="0">
              <a:lnSpc>
                <a:spcPct val="100000"/>
              </a:lnSpc>
              <a:spcBef>
                <a:spcPts val="0"/>
              </a:spcBef>
              <a:spcAft>
                <a:spcPts val="0"/>
              </a:spcAft>
              <a:buClr>
                <a:schemeClr val="dk1"/>
              </a:buClr>
              <a:buSzPts val="1800"/>
              <a:buFont typeface="Arial"/>
              <a:buChar char="•"/>
            </a:pPr>
            <a:r>
              <a:rPr lang="zh-TW" altLang="en-US" sz="2000" b="0" i="0" u="none" strike="noStrike" cap="none" dirty="0">
                <a:solidFill>
                  <a:schemeClr val="dk1"/>
                </a:solidFill>
                <a:latin typeface="Calibri"/>
                <a:ea typeface="Calibri"/>
                <a:cs typeface="Calibri"/>
                <a:sym typeface="Calibri"/>
              </a:rPr>
              <a:t>哪一個能在世界各地實行？</a:t>
            </a:r>
          </a:p>
          <a:p>
            <a:pPr marL="3429000" marR="0" lvl="7" indent="-228600" algn="l" rtl="0">
              <a:lnSpc>
                <a:spcPct val="100000"/>
              </a:lnSpc>
              <a:spcBef>
                <a:spcPts val="0"/>
              </a:spcBef>
              <a:spcAft>
                <a:spcPts val="0"/>
              </a:spcAft>
              <a:buClr>
                <a:schemeClr val="dk1"/>
              </a:buClr>
              <a:buSzPts val="1800"/>
              <a:buFont typeface="Arial"/>
              <a:buChar char="•"/>
            </a:pPr>
            <a:r>
              <a:rPr lang="zh-TW" altLang="en-US" sz="2000" b="0" i="0" u="none" strike="noStrike" cap="none" dirty="0">
                <a:solidFill>
                  <a:schemeClr val="dk1"/>
                </a:solidFill>
                <a:latin typeface="Calibri"/>
                <a:ea typeface="Calibri"/>
                <a:cs typeface="Calibri"/>
                <a:sym typeface="Calibri"/>
              </a:rPr>
              <a:t>哪一個更容易教導他人？</a:t>
            </a:r>
          </a:p>
        </p:txBody>
      </p:sp>
      <p:sp>
        <p:nvSpPr>
          <p:cNvPr id="965" name="Google Shape;965;p106"/>
          <p:cNvSpPr txBox="1"/>
          <p:nvPr/>
        </p:nvSpPr>
        <p:spPr>
          <a:xfrm>
            <a:off x="0" y="1571302"/>
            <a:ext cx="9144000" cy="957587"/>
          </a:xfrm>
          <a:prstGeom prst="rect">
            <a:avLst/>
          </a:prstGeom>
          <a:noFill/>
          <a:ln>
            <a:noFill/>
          </a:ln>
        </p:spPr>
        <p:txBody>
          <a:bodyPr spcFirstLastPara="1" wrap="square" lIns="91425" tIns="45700" rIns="91425" bIns="45700" anchor="t" anchorCtr="0">
            <a:normAutofit/>
          </a:bodyPr>
          <a:lstStyle/>
          <a:p>
            <a:pPr marL="342900" lvl="0" indent="-342900" algn="ctr">
              <a:buClr>
                <a:schemeClr val="dk1"/>
              </a:buClr>
              <a:buSzPts val="2400"/>
            </a:pPr>
            <a:r>
              <a:rPr lang="zh-HK" altLang="zh-HK" sz="2800" dirty="0"/>
              <a:t>每月贏得一個人，並栽培他去再贏得另一個人</a:t>
            </a:r>
            <a:br>
              <a:rPr lang="en-US" sz="2800" b="0" i="0" u="none" strike="noStrike" cap="none" dirty="0">
                <a:solidFill>
                  <a:schemeClr val="dk1"/>
                </a:solidFill>
                <a:latin typeface="Calibri"/>
                <a:ea typeface="Calibri"/>
                <a:cs typeface="Calibri"/>
                <a:sym typeface="Calibri"/>
              </a:rPr>
            </a:br>
            <a:r>
              <a:rPr lang="zh-HK" altLang="zh-HK" sz="2800" dirty="0"/>
              <a:t>= 超過七十億人得救。</a:t>
            </a:r>
            <a:endParaRPr sz="1600" b="0" i="0" u="none" strike="noStrike" cap="none" dirty="0">
              <a:solidFill>
                <a:srgbClr val="000000"/>
              </a:solidFill>
              <a:latin typeface="Arial"/>
              <a:ea typeface="Arial"/>
              <a:cs typeface="Arial"/>
              <a:sym typeface="Arial"/>
            </a:endParaRPr>
          </a:p>
        </p:txBody>
      </p:sp>
      <p:sp>
        <p:nvSpPr>
          <p:cNvPr id="966" name="Google Shape;966;p106"/>
          <p:cNvSpPr txBox="1"/>
          <p:nvPr/>
        </p:nvSpPr>
        <p:spPr>
          <a:xfrm>
            <a:off x="2937933" y="5483317"/>
            <a:ext cx="6087534" cy="1077218"/>
          </a:xfrm>
          <a:prstGeom prst="rect">
            <a:avLst/>
          </a:prstGeom>
          <a:noFill/>
          <a:ln>
            <a:noFill/>
          </a:ln>
        </p:spPr>
        <p:txBody>
          <a:bodyPr spcFirstLastPara="1" wrap="square" lIns="91425" tIns="45700" rIns="91425" bIns="45700" anchor="t" anchorCtr="0">
            <a:spAutoFit/>
          </a:bodyPr>
          <a:lstStyle/>
          <a:p>
            <a:pPr marL="1143000" marR="0" lvl="2"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Which one seems </a:t>
            </a:r>
            <a:r>
              <a:rPr lang="en-US" sz="1600" b="1" i="0" u="none" strike="noStrike" cap="none">
                <a:solidFill>
                  <a:schemeClr val="dk1"/>
                </a:solidFill>
                <a:latin typeface="Calibri"/>
                <a:ea typeface="Calibri"/>
                <a:cs typeface="Calibri"/>
                <a:sym typeface="Calibri"/>
              </a:rPr>
              <a:t>more doable</a:t>
            </a:r>
            <a:r>
              <a:rPr lang="en-US" sz="16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1143000" marR="0" lvl="2"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Which one </a:t>
            </a:r>
            <a:r>
              <a:rPr lang="en-US" sz="1600" b="1" i="0" u="none" strike="noStrike" cap="none">
                <a:solidFill>
                  <a:schemeClr val="dk1"/>
                </a:solidFill>
                <a:latin typeface="Calibri"/>
                <a:ea typeface="Calibri"/>
                <a:cs typeface="Calibri"/>
                <a:sym typeface="Calibri"/>
              </a:rPr>
              <a:t>costs less</a:t>
            </a:r>
            <a:r>
              <a:rPr lang="en-US" sz="16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a:p>
            <a:pPr marL="1143000" marR="0" lvl="2"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Which one can be </a:t>
            </a:r>
            <a:r>
              <a:rPr lang="en-US" sz="1600" b="1" i="0" u="none" strike="noStrike" cap="none">
                <a:solidFill>
                  <a:schemeClr val="dk1"/>
                </a:solidFill>
                <a:latin typeface="Calibri"/>
                <a:ea typeface="Calibri"/>
                <a:cs typeface="Calibri"/>
                <a:sym typeface="Calibri"/>
              </a:rPr>
              <a:t>done anywhere </a:t>
            </a:r>
            <a:r>
              <a:rPr lang="en-US" sz="1600" b="0" i="0" u="none" strike="noStrike" cap="none">
                <a:solidFill>
                  <a:schemeClr val="dk1"/>
                </a:solidFill>
                <a:latin typeface="Calibri"/>
                <a:ea typeface="Calibri"/>
                <a:cs typeface="Calibri"/>
                <a:sym typeface="Calibri"/>
              </a:rPr>
              <a:t>in the world?</a:t>
            </a:r>
            <a:endParaRPr sz="1400" b="0" i="0" u="none" strike="noStrike" cap="none">
              <a:solidFill>
                <a:srgbClr val="000000"/>
              </a:solidFill>
              <a:latin typeface="Arial"/>
              <a:ea typeface="Arial"/>
              <a:cs typeface="Arial"/>
              <a:sym typeface="Arial"/>
            </a:endParaRPr>
          </a:p>
          <a:p>
            <a:pPr marL="1143000" marR="0" lvl="2"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Calibri"/>
                <a:ea typeface="Calibri"/>
                <a:cs typeface="Calibri"/>
                <a:sym typeface="Calibri"/>
              </a:rPr>
              <a:t>Which one is more </a:t>
            </a:r>
            <a:r>
              <a:rPr lang="en-US" sz="1600" b="1" i="0" u="none" strike="noStrike" cap="none">
                <a:solidFill>
                  <a:schemeClr val="dk1"/>
                </a:solidFill>
                <a:latin typeface="Calibri"/>
                <a:ea typeface="Calibri"/>
                <a:cs typeface="Calibri"/>
                <a:sym typeface="Calibri"/>
              </a:rPr>
              <a:t>easily taught </a:t>
            </a:r>
            <a:r>
              <a:rPr lang="en-US" sz="1600" b="0" i="0" u="none" strike="noStrike" cap="none">
                <a:solidFill>
                  <a:schemeClr val="dk1"/>
                </a:solidFill>
                <a:latin typeface="Calibri"/>
                <a:ea typeface="Calibri"/>
                <a:cs typeface="Calibri"/>
                <a:sym typeface="Calibri"/>
              </a:rPr>
              <a:t>to others?</a:t>
            </a:r>
            <a:endParaRPr sz="1400" b="0" i="0" u="none" strike="noStrike" cap="none">
              <a:solidFill>
                <a:srgbClr val="000000"/>
              </a:solidFill>
              <a:latin typeface="Arial"/>
              <a:ea typeface="Arial"/>
              <a:cs typeface="Arial"/>
              <a:sym typeface="Arial"/>
            </a:endParaRPr>
          </a:p>
        </p:txBody>
      </p:sp>
      <p:sp>
        <p:nvSpPr>
          <p:cNvPr id="967" name="Google Shape;967;p106"/>
          <p:cNvSpPr txBox="1"/>
          <p:nvPr/>
        </p:nvSpPr>
        <p:spPr>
          <a:xfrm>
            <a:off x="2282614" y="4930599"/>
            <a:ext cx="5346192" cy="611987"/>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Calibri"/>
                <a:ea typeface="Calibri"/>
                <a:cs typeface="Calibri"/>
                <a:sym typeface="Calibri"/>
              </a:rPr>
              <a:t>Win one person/month that you disciple to win one more person/month = more than </a:t>
            </a:r>
            <a:r>
              <a:rPr lang="en-US" sz="1600" b="1" i="0" u="none" strike="noStrike" cap="none">
                <a:solidFill>
                  <a:schemeClr val="dk1"/>
                </a:solidFill>
                <a:latin typeface="Calibri"/>
                <a:ea typeface="Calibri"/>
                <a:cs typeface="Calibri"/>
                <a:sym typeface="Calibri"/>
              </a:rPr>
              <a:t>7 billion saved</a:t>
            </a:r>
            <a:endParaRPr sz="1400" b="0" i="0" u="none" strike="noStrike" cap="none">
              <a:solidFill>
                <a:srgbClr val="000000"/>
              </a:solidFill>
              <a:latin typeface="Arial"/>
              <a:ea typeface="Arial"/>
              <a:cs typeface="Arial"/>
              <a:sym typeface="Arial"/>
            </a:endParaRPr>
          </a:p>
        </p:txBody>
      </p:sp>
      <p:sp>
        <p:nvSpPr>
          <p:cNvPr id="968" name="Google Shape;968;p106"/>
          <p:cNvSpPr txBox="1"/>
          <p:nvPr/>
        </p:nvSpPr>
        <p:spPr>
          <a:xfrm>
            <a:off x="0" y="4220826"/>
            <a:ext cx="9144000" cy="44393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b="1" i="0" u="none" strike="noStrike" cap="none">
                <a:solidFill>
                  <a:schemeClr val="lt1"/>
                </a:solidFill>
                <a:latin typeface="Calibri"/>
                <a:ea typeface="Calibri"/>
                <a:cs typeface="Calibri"/>
                <a:sym typeface="Calibri"/>
              </a:rPr>
              <a:t>HERE’S THE EXCITING NEWS!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107"/>
          <p:cNvSpPr txBox="1">
            <a:spLocks noGrp="1"/>
          </p:cNvSpPr>
          <p:nvPr>
            <p:ph type="title"/>
          </p:nvPr>
        </p:nvSpPr>
        <p:spPr>
          <a:xfrm>
            <a:off x="0" y="277813"/>
            <a:ext cx="9144000" cy="65405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lt1"/>
              </a:buClr>
              <a:buSzPts val="4400"/>
            </a:pPr>
            <a:r>
              <a:rPr lang="zh-HK" altLang="zh-HK" sz="4400" b="1" dirty="0">
                <a:solidFill>
                  <a:schemeClr val="bg1"/>
                </a:solidFill>
              </a:rPr>
              <a:t>什麼是倍增？</a:t>
            </a:r>
            <a:endParaRPr sz="1400" b="0" i="0" u="none" strike="noStrike" cap="none" dirty="0">
              <a:solidFill>
                <a:schemeClr val="bg1"/>
              </a:solidFill>
              <a:latin typeface="Arial"/>
              <a:ea typeface="Arial"/>
              <a:cs typeface="Arial"/>
              <a:sym typeface="Arial"/>
            </a:endParaRPr>
          </a:p>
        </p:txBody>
      </p:sp>
      <p:sp>
        <p:nvSpPr>
          <p:cNvPr id="975" name="Google Shape;975;p107"/>
          <p:cNvSpPr txBox="1">
            <a:spLocks noGrp="1"/>
          </p:cNvSpPr>
          <p:nvPr>
            <p:ph type="subTitle" idx="1"/>
          </p:nvPr>
        </p:nvSpPr>
        <p:spPr>
          <a:xfrm>
            <a:off x="504825" y="1696643"/>
            <a:ext cx="8134350" cy="1744662"/>
          </a:xfrm>
          <a:prstGeom prst="rect">
            <a:avLst/>
          </a:prstGeom>
          <a:noFill/>
          <a:ln>
            <a:noFill/>
          </a:ln>
        </p:spPr>
        <p:txBody>
          <a:bodyPr spcFirstLastPara="1" wrap="square" lIns="91425" tIns="45700" rIns="91425" bIns="45700" anchor="t" anchorCtr="0">
            <a:normAutofit/>
          </a:bodyPr>
          <a:lstStyle/>
          <a:p>
            <a:pPr algn="ctr"/>
            <a:r>
              <a:rPr lang="ja-JP" altLang="en-US" sz="2800" b="1" i="0" u="none" strike="noStrike" cap="none" dirty="0">
                <a:solidFill>
                  <a:schemeClr val="dk1"/>
                </a:solidFill>
                <a:latin typeface="Calibri"/>
                <a:ea typeface="Calibri"/>
                <a:cs typeface="Calibri"/>
                <a:sym typeface="Calibri"/>
              </a:rPr>
              <a:t>提摩太後書 </a:t>
            </a:r>
            <a:r>
              <a:rPr lang="en-US" altLang="ja-JP" sz="2800" b="1" i="0" u="none" strike="noStrike" cap="none" dirty="0">
                <a:solidFill>
                  <a:schemeClr val="dk1"/>
                </a:solidFill>
                <a:latin typeface="Calibri"/>
                <a:ea typeface="Calibri"/>
                <a:cs typeface="Calibri"/>
                <a:sym typeface="Calibri"/>
              </a:rPr>
              <a:t>2:2 </a:t>
            </a:r>
            <a:br>
              <a:rPr lang="en-US" altLang="ja-JP" sz="2800" b="1" i="0" u="none" strike="noStrike" cap="none" dirty="0">
                <a:solidFill>
                  <a:schemeClr val="dk1"/>
                </a:solidFill>
                <a:latin typeface="Calibri"/>
                <a:ea typeface="Calibri"/>
                <a:cs typeface="Calibri"/>
                <a:sym typeface="Calibri"/>
              </a:rPr>
            </a:br>
            <a:r>
              <a:rPr lang="zh-HK" altLang="zh-HK" sz="2800" dirty="0"/>
              <a:t>「你在許多見證人面前聽見我所教訓的，也要交託那忠心能教導別人的人。」</a:t>
            </a:r>
            <a:endParaRPr lang="en-US" altLang="zh-HK" sz="2800" dirty="0"/>
          </a:p>
          <a:p>
            <a:pPr marL="0" marR="0" lvl="0" indent="0" algn="ctr" rtl="0">
              <a:lnSpc>
                <a:spcPct val="90000"/>
              </a:lnSpc>
              <a:spcBef>
                <a:spcPts val="100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
        <p:nvSpPr>
          <p:cNvPr id="976" name="Google Shape;976;p107"/>
          <p:cNvSpPr txBox="1"/>
          <p:nvPr/>
        </p:nvSpPr>
        <p:spPr>
          <a:xfrm>
            <a:off x="4572000" y="3232389"/>
            <a:ext cx="4481577" cy="591305"/>
          </a:xfrm>
          <a:prstGeom prst="rect">
            <a:avLst/>
          </a:prstGeom>
          <a:noFill/>
          <a:ln>
            <a:noFill/>
          </a:ln>
        </p:spPr>
        <p:txBody>
          <a:bodyPr spcFirstLastPara="1" wrap="square" lIns="45700" tIns="45700" rIns="45700" bIns="45700" anchor="t" anchorCtr="0">
            <a:noAutofit/>
          </a:bodyPr>
          <a:lstStyle/>
          <a:p>
            <a:pPr lvl="0">
              <a:buSzPts val="2700"/>
            </a:pPr>
            <a:r>
              <a:rPr lang="en-US" sz="2700" b="0" i="0" u="none" strike="noStrike" cap="none" dirty="0">
                <a:solidFill>
                  <a:schemeClr val="dk2"/>
                </a:solidFill>
                <a:latin typeface="Calibri"/>
                <a:ea typeface="Calibri"/>
                <a:cs typeface="Calibri"/>
                <a:sym typeface="Calibri"/>
              </a:rPr>
              <a:t>*</a:t>
            </a:r>
            <a:r>
              <a:rPr lang="zh-TW" altLang="en-US" sz="2700" dirty="0">
                <a:solidFill>
                  <a:schemeClr val="dk2"/>
                </a:solidFill>
                <a:latin typeface="Calibri"/>
                <a:ea typeface="Calibri"/>
                <a:cs typeface="Calibri"/>
                <a:sym typeface="Calibri"/>
              </a:rPr>
              <a:t> 如果你唔係喺地球上繁殖 </a:t>
            </a:r>
            <a:r>
              <a:rPr lang="en-US" altLang="zh-TW" sz="2700" dirty="0">
                <a:solidFill>
                  <a:schemeClr val="dk2"/>
                </a:solidFill>
                <a:latin typeface="Calibri"/>
                <a:ea typeface="Calibri"/>
                <a:cs typeface="Calibri"/>
                <a:sym typeface="Calibri"/>
              </a:rPr>
              <a:t>... </a:t>
            </a:r>
            <a:r>
              <a:rPr lang="zh-TW" altLang="en-US" sz="2700" dirty="0">
                <a:solidFill>
                  <a:schemeClr val="dk2"/>
                </a:solidFill>
                <a:latin typeface="Calibri"/>
                <a:ea typeface="Calibri"/>
                <a:cs typeface="Calibri"/>
                <a:sym typeface="Calibri"/>
              </a:rPr>
              <a:t>噉點解你要喺度？</a:t>
            </a:r>
            <a:endParaRPr sz="1400" b="0" i="0" u="none" strike="noStrike" cap="none" dirty="0">
              <a:solidFill>
                <a:srgbClr val="000000"/>
              </a:solidFill>
              <a:latin typeface="Arial"/>
              <a:ea typeface="Arial"/>
              <a:cs typeface="Arial"/>
              <a:sym typeface="Arial"/>
            </a:endParaRPr>
          </a:p>
        </p:txBody>
      </p:sp>
      <p:sp>
        <p:nvSpPr>
          <p:cNvPr id="977" name="Google Shape;977;p107"/>
          <p:cNvSpPr txBox="1"/>
          <p:nvPr/>
        </p:nvSpPr>
        <p:spPr>
          <a:xfrm>
            <a:off x="3031066" y="4987285"/>
            <a:ext cx="5718175" cy="1744662"/>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2000"/>
              <a:buFont typeface="Arial"/>
              <a:buNone/>
            </a:pPr>
            <a:r>
              <a:rPr lang="en-US" sz="2000" b="1" i="0" u="none" strike="noStrike" cap="none">
                <a:solidFill>
                  <a:schemeClr val="dk1"/>
                </a:solidFill>
                <a:latin typeface="Calibri"/>
                <a:ea typeface="Calibri"/>
                <a:cs typeface="Calibri"/>
                <a:sym typeface="Calibri"/>
              </a:rPr>
              <a:t>2 Timothy 2:2</a:t>
            </a:r>
            <a:br>
              <a:rPr lang="en-US" sz="2000" b="1" i="0" u="none" strike="noStrike" cap="none">
                <a:solidFill>
                  <a:schemeClr val="dk1"/>
                </a:solidFill>
                <a:latin typeface="Calibri"/>
                <a:ea typeface="Calibri"/>
                <a:cs typeface="Calibri"/>
                <a:sym typeface="Calibri"/>
              </a:rPr>
            </a:br>
            <a:r>
              <a:rPr lang="en-US" sz="2000" b="0" i="0" u="none" strike="noStrike" cap="none">
                <a:solidFill>
                  <a:schemeClr val="dk1"/>
                </a:solidFill>
                <a:latin typeface="Calibri"/>
                <a:ea typeface="Calibri"/>
                <a:cs typeface="Calibri"/>
                <a:sym typeface="Calibri"/>
              </a:rPr>
              <a:t>“And the things that you have heard from me among many witnesses, commit these to faithful men who will be able to teach others also.” </a:t>
            </a:r>
            <a:br>
              <a:rPr lang="en-US" sz="2000" b="0" i="0" u="none" strike="noStrike" cap="none">
                <a:solidFill>
                  <a:schemeClr val="dk1"/>
                </a:solidFill>
                <a:latin typeface="Calibri"/>
                <a:ea typeface="Calibri"/>
                <a:cs typeface="Calibri"/>
                <a:sym typeface="Calibri"/>
              </a:rPr>
            </a:br>
            <a:r>
              <a:rPr lang="en-US" sz="2000" b="0" i="0" u="none" strike="noStrike" cap="none">
                <a:solidFill>
                  <a:schemeClr val="dk2"/>
                </a:solidFill>
                <a:latin typeface="Calibri"/>
                <a:ea typeface="Calibri"/>
                <a:cs typeface="Calibri"/>
                <a:sym typeface="Calibri"/>
              </a:rPr>
              <a:t>*If you are not on the earth to reproduce… then why are you here?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a:p>
            <a:pPr marL="0" marR="0" lvl="0" indent="0" algn="ctr"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978" name="Google Shape;978;p107"/>
          <p:cNvSpPr txBox="1"/>
          <p:nvPr/>
        </p:nvSpPr>
        <p:spPr>
          <a:xfrm>
            <a:off x="0" y="4206085"/>
            <a:ext cx="9144000" cy="52678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200"/>
              <a:buFont typeface="Calibri"/>
              <a:buNone/>
            </a:pPr>
            <a:r>
              <a:rPr lang="en-US" sz="3200" b="1" i="0" u="none" strike="noStrike" cap="none">
                <a:solidFill>
                  <a:schemeClr val="lt1"/>
                </a:solidFill>
                <a:latin typeface="Calibri"/>
                <a:ea typeface="Calibri"/>
                <a:cs typeface="Calibri"/>
                <a:sym typeface="Calibri"/>
              </a:rPr>
              <a:t>WHAT IS MULTIPLICATION?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p109"/>
          <p:cNvSpPr txBox="1"/>
          <p:nvPr/>
        </p:nvSpPr>
        <p:spPr>
          <a:xfrm>
            <a:off x="3438641" y="1697264"/>
            <a:ext cx="2633221" cy="633091"/>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lvl="0" algn="ctr">
              <a:buSzPts val="1800"/>
            </a:pPr>
            <a:r>
              <a:rPr lang="zh-HK" altLang="zh-HK" sz="1800" b="1" dirty="0"/>
              <a:t>第一代： </a:t>
            </a:r>
            <a:br>
              <a:rPr lang="en-US" altLang="zh-HK" sz="1800" b="1" dirty="0"/>
            </a:br>
            <a:r>
              <a:rPr lang="ja-JP" altLang="en-US" sz="1800" b="1" i="0" u="none" strike="noStrike" cap="none" dirty="0">
                <a:solidFill>
                  <a:srgbClr val="0070C0"/>
                </a:solidFill>
                <a:latin typeface="Calibri"/>
                <a:ea typeface="Calibri"/>
                <a:cs typeface="Calibri"/>
                <a:sym typeface="Calibri"/>
              </a:rPr>
              <a:t>贏得你的人</a:t>
            </a:r>
            <a:endParaRPr sz="1400" b="0" i="0" u="none" strike="noStrike" cap="none" dirty="0">
              <a:solidFill>
                <a:srgbClr val="000000"/>
              </a:solidFill>
              <a:latin typeface="Arial"/>
              <a:ea typeface="Arial"/>
              <a:cs typeface="Arial"/>
              <a:sym typeface="Arial"/>
            </a:endParaRPr>
          </a:p>
        </p:txBody>
      </p:sp>
      <p:sp>
        <p:nvSpPr>
          <p:cNvPr id="985" name="Google Shape;985;p109"/>
          <p:cNvSpPr txBox="1"/>
          <p:nvPr/>
        </p:nvSpPr>
        <p:spPr>
          <a:xfrm>
            <a:off x="6509013" y="2905998"/>
            <a:ext cx="1857703" cy="633091"/>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lvl="0" algn="ctr">
              <a:buSzPts val="1800"/>
            </a:pPr>
            <a:r>
              <a:rPr lang="zh-HK" altLang="zh-HK" sz="1800" b="1" dirty="0"/>
              <a:t>第二代：</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ja-JP" altLang="en-US" sz="1800" b="1" i="0" u="none" strike="noStrike" cap="none" dirty="0">
                <a:solidFill>
                  <a:srgbClr val="0070C0"/>
                </a:solidFill>
                <a:latin typeface="Calibri"/>
                <a:ea typeface="Calibri"/>
                <a:cs typeface="Calibri"/>
                <a:sym typeface="Calibri"/>
              </a:rPr>
              <a:t>你！</a:t>
            </a:r>
            <a:endParaRPr sz="1400" b="0" i="0" u="none" strike="noStrike" cap="none" dirty="0">
              <a:solidFill>
                <a:srgbClr val="000000"/>
              </a:solidFill>
              <a:latin typeface="Arial"/>
              <a:ea typeface="Arial"/>
              <a:cs typeface="Arial"/>
              <a:sym typeface="Arial"/>
            </a:endParaRPr>
          </a:p>
        </p:txBody>
      </p:sp>
      <p:sp>
        <p:nvSpPr>
          <p:cNvPr id="986" name="Google Shape;986;p109"/>
          <p:cNvSpPr txBox="1"/>
          <p:nvPr/>
        </p:nvSpPr>
        <p:spPr>
          <a:xfrm>
            <a:off x="3109857" y="5190595"/>
            <a:ext cx="3224442" cy="614333"/>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lvl="0" algn="ctr">
              <a:buSzPts val="1800"/>
            </a:pPr>
            <a:r>
              <a:rPr lang="zh-HK" altLang="zh-HK" sz="1800" b="1" dirty="0"/>
              <a:t>第三代：</a:t>
            </a:r>
            <a:br>
              <a:rPr lang="en-US" altLang="zh-HK" sz="1800" b="1" dirty="0"/>
            </a:br>
            <a:r>
              <a:rPr lang="zh-TW" altLang="en-US" sz="1600" b="1" i="0" u="none" strike="noStrike" cap="none" dirty="0">
                <a:solidFill>
                  <a:srgbClr val="0070C0"/>
                </a:solidFill>
                <a:latin typeface="Calibri"/>
                <a:ea typeface="Calibri"/>
                <a:cs typeface="Calibri"/>
                <a:sym typeface="Calibri"/>
              </a:rPr>
              <a:t>「忠心的人」</a:t>
            </a:r>
            <a:r>
              <a:rPr lang="en-US" altLang="zh-TW" sz="1600" b="1" i="0" u="none" strike="noStrike" cap="none" dirty="0">
                <a:solidFill>
                  <a:srgbClr val="0070C0"/>
                </a:solidFill>
                <a:latin typeface="Calibri"/>
                <a:ea typeface="Calibri"/>
                <a:cs typeface="Calibri"/>
                <a:sym typeface="Calibri"/>
              </a:rPr>
              <a:t>——</a:t>
            </a:r>
            <a:r>
              <a:rPr lang="zh-TW" altLang="en-US" sz="1600" b="1" i="0" u="none" strike="noStrike" cap="none" dirty="0">
                <a:solidFill>
                  <a:srgbClr val="0070C0"/>
                </a:solidFill>
                <a:latin typeface="Calibri"/>
                <a:ea typeface="Calibri"/>
                <a:cs typeface="Calibri"/>
                <a:sym typeface="Calibri"/>
              </a:rPr>
              <a:t>你所栽培的門徒</a:t>
            </a:r>
            <a:endParaRPr sz="1800" b="1" i="0" u="none" strike="noStrike" cap="none" dirty="0">
              <a:solidFill>
                <a:srgbClr val="0070C0"/>
              </a:solidFill>
              <a:latin typeface="Calibri"/>
              <a:ea typeface="Calibri"/>
              <a:cs typeface="Calibri"/>
              <a:sym typeface="Calibri"/>
            </a:endParaRPr>
          </a:p>
        </p:txBody>
      </p:sp>
      <p:sp>
        <p:nvSpPr>
          <p:cNvPr id="987" name="Google Shape;987;p109"/>
          <p:cNvSpPr txBox="1"/>
          <p:nvPr/>
        </p:nvSpPr>
        <p:spPr>
          <a:xfrm>
            <a:off x="533399" y="3061340"/>
            <a:ext cx="3048993" cy="955498"/>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lvl="0" algn="ctr">
              <a:buSzPts val="1800"/>
            </a:pPr>
            <a:r>
              <a:rPr lang="zh-HK" altLang="zh-HK" sz="1800" b="1" dirty="0"/>
              <a:t>第四代： </a:t>
            </a:r>
            <a:br>
              <a:rPr lang="en-US" altLang="zh-HK" sz="1800" b="1" dirty="0"/>
            </a:br>
            <a:r>
              <a:rPr lang="zh-TW" altLang="en-US" sz="1800" b="1" i="0" u="none" strike="noStrike" cap="none" dirty="0">
                <a:solidFill>
                  <a:srgbClr val="0070C0"/>
                </a:solidFill>
                <a:latin typeface="Calibri"/>
                <a:ea typeface="Calibri"/>
                <a:cs typeface="Calibri"/>
                <a:sym typeface="Calibri"/>
              </a:rPr>
              <a:t>你門徒的門徒，他們也照樣去做</a:t>
            </a:r>
            <a:endParaRPr sz="1400" b="0" i="0" u="none" strike="noStrike" cap="none" dirty="0">
              <a:solidFill>
                <a:srgbClr val="000000"/>
              </a:solidFill>
              <a:latin typeface="Arial"/>
              <a:ea typeface="Arial"/>
              <a:cs typeface="Arial"/>
              <a:sym typeface="Arial"/>
            </a:endParaRPr>
          </a:p>
        </p:txBody>
      </p:sp>
      <p:sp>
        <p:nvSpPr>
          <p:cNvPr id="988" name="Google Shape;988;p109"/>
          <p:cNvSpPr txBox="1">
            <a:spLocks noGrp="1"/>
          </p:cNvSpPr>
          <p:nvPr>
            <p:ph type="ctrTitle"/>
          </p:nvPr>
        </p:nvSpPr>
        <p:spPr>
          <a:xfrm>
            <a:off x="0" y="53111"/>
            <a:ext cx="9144000" cy="704850"/>
          </a:xfrm>
          <a:prstGeom prst="rect">
            <a:avLst/>
          </a:prstGeom>
          <a:noFill/>
          <a:ln>
            <a:noFill/>
          </a:ln>
        </p:spPr>
        <p:txBody>
          <a:bodyPr spcFirstLastPara="1" wrap="square" lIns="91425" tIns="45700" rIns="91425" bIns="45700" anchor="t" anchorCtr="0">
            <a:noAutofit/>
          </a:bodyPr>
          <a:lstStyle/>
          <a:p>
            <a:pPr algn="ctr">
              <a:buClr>
                <a:schemeClr val="dk1"/>
              </a:buClr>
              <a:buSzPts val="3700"/>
            </a:pPr>
            <a:r>
              <a:rPr lang="zh-HK" altLang="zh-HK" sz="3600" b="1" dirty="0"/>
              <a:t>聖經的倍增公式：</a:t>
            </a:r>
            <a:br>
              <a:rPr lang="en-US" sz="3700" b="1" i="0" u="none" strike="noStrike" cap="none" dirty="0">
                <a:solidFill>
                  <a:schemeClr val="dk1"/>
                </a:solidFill>
                <a:latin typeface="Calibri"/>
                <a:ea typeface="Calibri"/>
                <a:cs typeface="Calibri"/>
                <a:sym typeface="Calibri"/>
              </a:rPr>
            </a:br>
            <a:r>
              <a:rPr lang="zh-TW" altLang="en-US" sz="2400" b="0" i="0" u="none" strike="noStrike" cap="none" dirty="0">
                <a:solidFill>
                  <a:schemeClr val="dk1"/>
                </a:solidFill>
                <a:latin typeface="Calibri"/>
                <a:ea typeface="Calibri"/>
                <a:cs typeface="Calibri"/>
                <a:sym typeface="Calibri"/>
              </a:rPr>
              <a:t>第四代福音傳遞 </a:t>
            </a:r>
            <a:r>
              <a:rPr lang="en-US" altLang="zh-TW" sz="2400" b="0" i="0" u="none" strike="noStrike" cap="none" dirty="0">
                <a:solidFill>
                  <a:schemeClr val="dk1"/>
                </a:solidFill>
                <a:latin typeface="Calibri"/>
                <a:ea typeface="Calibri"/>
                <a:cs typeface="Calibri"/>
                <a:sym typeface="Calibri"/>
              </a:rPr>
              <a:t>—— </a:t>
            </a:r>
            <a:r>
              <a:rPr lang="zh-TW" altLang="en-US" sz="2400" b="0" i="0" u="none" strike="noStrike" cap="none" dirty="0">
                <a:solidFill>
                  <a:schemeClr val="dk1"/>
                </a:solidFill>
                <a:latin typeface="Calibri"/>
                <a:ea typeface="Calibri"/>
                <a:cs typeface="Calibri"/>
                <a:sym typeface="Calibri"/>
              </a:rPr>
              <a:t>提摩太後書 </a:t>
            </a:r>
            <a:r>
              <a:rPr lang="en-US" altLang="zh-TW" sz="2400" b="0" i="0" u="none" strike="noStrike" cap="none" dirty="0">
                <a:solidFill>
                  <a:schemeClr val="dk1"/>
                </a:solidFill>
                <a:latin typeface="Calibri"/>
                <a:ea typeface="Calibri"/>
                <a:cs typeface="Calibri"/>
                <a:sym typeface="Calibri"/>
              </a:rPr>
              <a:t>2:2</a:t>
            </a:r>
            <a:br>
              <a:rPr lang="en-US" sz="4000" b="0" i="0" u="none" strike="noStrike" cap="none" dirty="0">
                <a:solidFill>
                  <a:schemeClr val="dk1"/>
                </a:solidFill>
                <a:latin typeface="Calibri"/>
                <a:ea typeface="Calibri"/>
                <a:cs typeface="Calibri"/>
                <a:sym typeface="Calibri"/>
              </a:rPr>
            </a:br>
            <a:endParaRPr sz="37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p110"/>
          <p:cNvSpPr txBox="1">
            <a:spLocks noGrp="1"/>
          </p:cNvSpPr>
          <p:nvPr>
            <p:ph type="title"/>
          </p:nvPr>
        </p:nvSpPr>
        <p:spPr>
          <a:xfrm>
            <a:off x="0" y="272478"/>
            <a:ext cx="9144000" cy="73619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lt1"/>
              </a:buClr>
              <a:buSzPts val="4400"/>
            </a:pPr>
            <a:r>
              <a:rPr lang="zh-HK" altLang="zh-HK" sz="4400" b="1" dirty="0">
                <a:solidFill>
                  <a:schemeClr val="bg1"/>
                </a:solidFill>
              </a:rPr>
              <a:t>倍增的兩個部分</a:t>
            </a:r>
            <a:endParaRPr sz="1400" b="0" i="0" u="none" strike="noStrike" cap="none" dirty="0">
              <a:solidFill>
                <a:schemeClr val="bg1"/>
              </a:solidFill>
              <a:latin typeface="Arial"/>
              <a:ea typeface="Arial"/>
              <a:cs typeface="Arial"/>
              <a:sym typeface="Arial"/>
            </a:endParaRPr>
          </a:p>
        </p:txBody>
      </p:sp>
      <p:sp>
        <p:nvSpPr>
          <p:cNvPr id="995" name="Google Shape;995;p110"/>
          <p:cNvSpPr txBox="1">
            <a:spLocks noGrp="1"/>
          </p:cNvSpPr>
          <p:nvPr>
            <p:ph type="subTitle" idx="1"/>
          </p:nvPr>
        </p:nvSpPr>
        <p:spPr>
          <a:xfrm>
            <a:off x="1121789" y="2160308"/>
            <a:ext cx="7475456" cy="1157927"/>
          </a:xfrm>
          <a:prstGeom prst="rect">
            <a:avLst/>
          </a:prstGeom>
          <a:noFill/>
          <a:ln>
            <a:noFill/>
          </a:ln>
        </p:spPr>
        <p:txBody>
          <a:bodyPr spcFirstLastPara="1" wrap="square" lIns="91425" tIns="45700" rIns="91425" bIns="45700" anchor="t" anchorCtr="0">
            <a:noAutofit/>
          </a:bodyPr>
          <a:lstStyle/>
          <a:p>
            <a:pPr marL="514350" indent="-514350">
              <a:lnSpc>
                <a:spcPct val="90000"/>
              </a:lnSpc>
              <a:buClr>
                <a:schemeClr val="dk1"/>
              </a:buClr>
              <a:buSzPts val="3200"/>
              <a:buFont typeface="Arial"/>
              <a:buAutoNum type="arabicPeriod"/>
            </a:pPr>
            <a:r>
              <a:rPr lang="zh-HK" altLang="zh-HK" sz="3200" dirty="0"/>
              <a:t>要被聖靈充滿 —— 以弗所書 5:18</a:t>
            </a:r>
            <a:endParaRPr sz="1400" i="0" u="none" strike="noStrike" cap="none" dirty="0">
              <a:solidFill>
                <a:srgbClr val="000000"/>
              </a:solidFill>
              <a:latin typeface="Arial"/>
              <a:ea typeface="Arial"/>
              <a:cs typeface="Arial"/>
              <a:sym typeface="Arial"/>
            </a:endParaRPr>
          </a:p>
          <a:p>
            <a:pPr marL="514350" marR="0" lvl="0" indent="-514350" algn="l" rtl="0">
              <a:lnSpc>
                <a:spcPct val="90000"/>
              </a:lnSpc>
              <a:spcBef>
                <a:spcPts val="1000"/>
              </a:spcBef>
              <a:spcAft>
                <a:spcPts val="0"/>
              </a:spcAft>
              <a:buClr>
                <a:schemeClr val="dk1"/>
              </a:buClr>
              <a:buSzPts val="3200"/>
              <a:buFont typeface="Arial"/>
              <a:buAutoNum type="arabicPeriod"/>
            </a:pPr>
            <a:r>
              <a:rPr lang="ja-JP" altLang="en-US" sz="3200" b="0" i="0" u="none" strike="noStrike" cap="none" dirty="0">
                <a:solidFill>
                  <a:schemeClr val="dk1"/>
                </a:solidFill>
                <a:latin typeface="Calibri"/>
                <a:ea typeface="Calibri"/>
                <a:cs typeface="Calibri"/>
                <a:sym typeface="Calibri"/>
              </a:rPr>
              <a:t>去</a:t>
            </a:r>
            <a:r>
              <a:rPr lang="en-US" altLang="ja-JP" sz="3200" b="0" i="0" u="none" strike="noStrike" cap="none" dirty="0">
                <a:solidFill>
                  <a:schemeClr val="dk1"/>
                </a:solidFill>
                <a:latin typeface="Calibri"/>
                <a:ea typeface="Calibri"/>
                <a:cs typeface="Calibri"/>
                <a:sym typeface="Calibri"/>
              </a:rPr>
              <a:t>…… —— </a:t>
            </a:r>
            <a:r>
              <a:rPr lang="ja-JP" altLang="en-US" sz="3200" b="0" i="0" u="none" strike="noStrike" cap="none" dirty="0">
                <a:solidFill>
                  <a:schemeClr val="dk1"/>
                </a:solidFill>
                <a:latin typeface="Calibri"/>
                <a:ea typeface="Calibri"/>
                <a:cs typeface="Calibri"/>
                <a:sym typeface="Calibri"/>
              </a:rPr>
              <a:t>馬可福音 </a:t>
            </a:r>
            <a:r>
              <a:rPr lang="en-US" altLang="ja-JP" sz="3200" b="0" i="0" u="none" strike="noStrike" cap="none" dirty="0">
                <a:solidFill>
                  <a:schemeClr val="dk1"/>
                </a:solidFill>
                <a:latin typeface="Calibri"/>
                <a:ea typeface="Calibri"/>
                <a:cs typeface="Calibri"/>
                <a:sym typeface="Calibri"/>
              </a:rPr>
              <a:t>16:15</a:t>
            </a:r>
          </a:p>
          <a:p>
            <a:pPr marL="514350" marR="0" lvl="0" indent="-36195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Calibri"/>
              <a:ea typeface="Calibri"/>
              <a:cs typeface="Calibri"/>
              <a:sym typeface="Calibri"/>
            </a:endParaRPr>
          </a:p>
        </p:txBody>
      </p:sp>
      <p:sp>
        <p:nvSpPr>
          <p:cNvPr id="996" name="Google Shape;996;p110"/>
          <p:cNvSpPr txBox="1"/>
          <p:nvPr/>
        </p:nvSpPr>
        <p:spPr>
          <a:xfrm>
            <a:off x="0" y="4186622"/>
            <a:ext cx="9144000" cy="50792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i="0" u="none" strike="noStrike" cap="none">
                <a:solidFill>
                  <a:schemeClr val="lt1"/>
                </a:solidFill>
                <a:latin typeface="Calibri"/>
                <a:ea typeface="Calibri"/>
                <a:cs typeface="Calibri"/>
                <a:sym typeface="Calibri"/>
              </a:rPr>
              <a:t>TWO PARTS TO MULTIPLICATION</a:t>
            </a:r>
            <a:endParaRPr sz="1400" b="0" i="0" u="none" strike="noStrike" cap="none">
              <a:solidFill>
                <a:srgbClr val="000000"/>
              </a:solidFill>
              <a:latin typeface="Arial"/>
              <a:ea typeface="Arial"/>
              <a:cs typeface="Arial"/>
              <a:sym typeface="Arial"/>
            </a:endParaRPr>
          </a:p>
        </p:txBody>
      </p:sp>
      <p:sp>
        <p:nvSpPr>
          <p:cNvPr id="997" name="Google Shape;997;p110"/>
          <p:cNvSpPr txBox="1"/>
          <p:nvPr/>
        </p:nvSpPr>
        <p:spPr>
          <a:xfrm>
            <a:off x="2857893" y="5338262"/>
            <a:ext cx="5852475" cy="1157927"/>
          </a:xfrm>
          <a:prstGeom prst="rect">
            <a:avLst/>
          </a:prstGeom>
          <a:noFill/>
          <a:ln>
            <a:noFill/>
          </a:ln>
        </p:spPr>
        <p:txBody>
          <a:bodyPr spcFirstLastPara="1" wrap="square" lIns="91425" tIns="45700" rIns="91425" bIns="45700" anchor="t" anchorCtr="0">
            <a:noAutofit/>
          </a:bodyPr>
          <a:lstStyle/>
          <a:p>
            <a:pPr marL="514350" marR="0" lvl="0" indent="-514350" algn="l" rtl="0">
              <a:lnSpc>
                <a:spcPct val="90000"/>
              </a:lnSpc>
              <a:spcBef>
                <a:spcPts val="0"/>
              </a:spcBef>
              <a:spcAft>
                <a:spcPts val="0"/>
              </a:spcAft>
              <a:buClr>
                <a:schemeClr val="dk1"/>
              </a:buClr>
              <a:buSzPts val="2400"/>
              <a:buFont typeface="Arial"/>
              <a:buAutoNum type="arabicPeriod"/>
            </a:pPr>
            <a:r>
              <a:rPr lang="en-US" sz="2400" b="0" i="0" u="none" strike="noStrike" cap="none">
                <a:solidFill>
                  <a:schemeClr val="dk1"/>
                </a:solidFill>
                <a:latin typeface="Calibri"/>
                <a:ea typeface="Calibri"/>
                <a:cs typeface="Calibri"/>
                <a:sym typeface="Calibri"/>
              </a:rPr>
              <a:t>“Be filled with the Spirit.” Ephesians 5:18</a:t>
            </a:r>
            <a:endParaRPr sz="1400" b="0" i="0" u="none" strike="noStrike" cap="none">
              <a:solidFill>
                <a:srgbClr val="000000"/>
              </a:solidFill>
              <a:latin typeface="Arial"/>
              <a:ea typeface="Arial"/>
              <a:cs typeface="Arial"/>
              <a:sym typeface="Arial"/>
            </a:endParaRPr>
          </a:p>
          <a:p>
            <a:pPr marL="514350" marR="0" lvl="0" indent="-514350" algn="l" rtl="0">
              <a:lnSpc>
                <a:spcPct val="90000"/>
              </a:lnSpc>
              <a:spcBef>
                <a:spcPts val="1000"/>
              </a:spcBef>
              <a:spcAft>
                <a:spcPts val="0"/>
              </a:spcAft>
              <a:buClr>
                <a:schemeClr val="dk1"/>
              </a:buClr>
              <a:buSzPts val="2400"/>
              <a:buFont typeface="Arial"/>
              <a:buAutoNum type="arabicPeriod"/>
            </a:pPr>
            <a:r>
              <a:rPr lang="en-US" sz="2400" b="0" i="0" u="none" strike="noStrike" cap="none">
                <a:solidFill>
                  <a:schemeClr val="dk1"/>
                </a:solidFill>
                <a:latin typeface="Calibri"/>
                <a:ea typeface="Calibri"/>
                <a:cs typeface="Calibri"/>
                <a:sym typeface="Calibri"/>
              </a:rPr>
              <a:t>“Go…” Mark 16:15</a:t>
            </a:r>
            <a:endParaRPr sz="1400" b="0" i="0" u="none" strike="noStrike" cap="none">
              <a:solidFill>
                <a:srgbClr val="000000"/>
              </a:solidFill>
              <a:latin typeface="Arial"/>
              <a:ea typeface="Arial"/>
              <a:cs typeface="Arial"/>
              <a:sym typeface="Arial"/>
            </a:endParaRPr>
          </a:p>
          <a:p>
            <a:pPr marL="514350" marR="0" lvl="0" indent="-36195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1003" name="Google Shape;1003;p111"/>
          <p:cNvSpPr txBox="1">
            <a:spLocks noGrp="1"/>
          </p:cNvSpPr>
          <p:nvPr>
            <p:ph type="ctrTitle"/>
          </p:nvPr>
        </p:nvSpPr>
        <p:spPr>
          <a:xfrm>
            <a:off x="1038646" y="1772134"/>
            <a:ext cx="7362334" cy="2307661"/>
          </a:xfrm>
          <a:prstGeom prst="rect">
            <a:avLst/>
          </a:prstGeom>
          <a:noFill/>
          <a:ln>
            <a:noFill/>
          </a:ln>
        </p:spPr>
        <p:txBody>
          <a:bodyPr spcFirstLastPara="1" wrap="square" lIns="91425" tIns="45700" rIns="91425" bIns="45700" anchor="t" anchorCtr="0">
            <a:noAutofit/>
          </a:bodyPr>
          <a:lstStyle/>
          <a:p>
            <a:r>
              <a:rPr lang="zh-HK" altLang="zh-HK" sz="3600" b="1" dirty="0"/>
              <a:t>使徒行傳 1:8</a:t>
            </a:r>
            <a:r>
              <a:rPr lang="zh-HK" altLang="zh-HK" sz="3600" dirty="0">
                <a:latin typeface="-webkit-standard"/>
              </a:rPr>
              <a:t> 「但聖靈降臨在你們身上，你們就必得著能力；並要在耶路撒冷、猶太全地、撒馬利亞，直到地極，作我的見證人。」</a:t>
            </a:r>
            <a:endParaRPr lang="en-US" altLang="zh-HK" sz="3600" dirty="0">
              <a:latin typeface="-webkit-standard"/>
            </a:endParaRPr>
          </a:p>
        </p:txBody>
      </p:sp>
      <p:sp>
        <p:nvSpPr>
          <p:cNvPr id="1004" name="Google Shape;1004;p111"/>
          <p:cNvSpPr txBox="1"/>
          <p:nvPr/>
        </p:nvSpPr>
        <p:spPr>
          <a:xfrm>
            <a:off x="2582944" y="5341972"/>
            <a:ext cx="6251543" cy="118137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Calibri"/>
              <a:buNone/>
            </a:pPr>
            <a:r>
              <a:rPr lang="en-US" sz="2000" b="1" i="0" u="none" strike="noStrike" cap="none">
                <a:solidFill>
                  <a:schemeClr val="dk1"/>
                </a:solidFill>
                <a:latin typeface="Calibri"/>
                <a:ea typeface="Calibri"/>
                <a:cs typeface="Calibri"/>
                <a:sym typeface="Calibri"/>
              </a:rPr>
              <a:t>But you shall receive power when the Holy Spirit has come upon you; and you shall be witnesses to Me in Jerusalem, and in all Judea and Samaria, and to the end of the earth.</a:t>
            </a:r>
            <a:br>
              <a:rPr lang="en-US" sz="2000" b="1" i="0" u="none" strike="noStrike" cap="none">
                <a:solidFill>
                  <a:schemeClr val="dk1"/>
                </a:solidFill>
                <a:latin typeface="Calibri"/>
                <a:ea typeface="Calibri"/>
                <a:cs typeface="Calibri"/>
                <a:sym typeface="Calibri"/>
              </a:rPr>
            </a:br>
            <a:r>
              <a:rPr lang="en-US" sz="2000" b="1" i="0" u="none" strike="noStrike" cap="none">
                <a:solidFill>
                  <a:schemeClr val="dk1"/>
                </a:solidFill>
                <a:latin typeface="Calibri"/>
                <a:ea typeface="Calibri"/>
                <a:cs typeface="Calibri"/>
                <a:sym typeface="Calibri"/>
              </a:rPr>
              <a:t>					Acts 1:8</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112"/>
          <p:cNvSpPr txBox="1">
            <a:spLocks noGrp="1"/>
          </p:cNvSpPr>
          <p:nvPr>
            <p:ph type="title"/>
          </p:nvPr>
        </p:nvSpPr>
        <p:spPr>
          <a:xfrm>
            <a:off x="0" y="281905"/>
            <a:ext cx="9144000" cy="641922"/>
          </a:xfrm>
          <a:prstGeom prst="rect">
            <a:avLst/>
          </a:prstGeom>
          <a:noFill/>
          <a:ln>
            <a:noFill/>
          </a:ln>
        </p:spPr>
        <p:txBody>
          <a:bodyPr spcFirstLastPara="1" wrap="square" lIns="91425" tIns="45700" rIns="91425" bIns="45700" anchor="t" anchorCtr="0">
            <a:noAutofit/>
          </a:bodyPr>
          <a:lstStyle/>
          <a:p>
            <a:pPr algn="ctr"/>
            <a:r>
              <a:rPr lang="zh-HK" altLang="zh-HK" sz="4400" b="1" dirty="0">
                <a:solidFill>
                  <a:schemeClr val="bg1"/>
                </a:solidFill>
              </a:rPr>
              <a:t>我們的倍增計劃</a:t>
            </a:r>
            <a:endParaRPr lang="zh-HK" altLang="zh-HK" sz="4400" dirty="0">
              <a:solidFill>
                <a:schemeClr val="bg1"/>
              </a:solidFill>
            </a:endParaRPr>
          </a:p>
        </p:txBody>
      </p:sp>
      <p:sp>
        <p:nvSpPr>
          <p:cNvPr id="1011" name="Google Shape;1011;p112"/>
          <p:cNvSpPr txBox="1">
            <a:spLocks noGrp="1"/>
          </p:cNvSpPr>
          <p:nvPr>
            <p:ph type="subTitle" idx="1"/>
          </p:nvPr>
        </p:nvSpPr>
        <p:spPr>
          <a:xfrm>
            <a:off x="1143000" y="2018134"/>
            <a:ext cx="6812280" cy="7620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chemeClr val="dk1"/>
              </a:buClr>
              <a:buSzPct val="100000"/>
              <a:buFont typeface="Noto Sans Symbols"/>
              <a:buChar char="✔"/>
            </a:pPr>
            <a:r>
              <a:rPr lang="zh-TW" altLang="en-US" sz="2800" b="0" i="0" u="none" strike="noStrike" cap="none" dirty="0">
                <a:solidFill>
                  <a:schemeClr val="dk1"/>
                </a:solidFill>
                <a:latin typeface="Calibri"/>
                <a:ea typeface="Calibri"/>
                <a:cs typeface="Calibri"/>
                <a:sym typeface="Calibri"/>
              </a:rPr>
              <a:t>在每位牧者的事工／區域中認證訓練者</a:t>
            </a:r>
            <a:endParaRPr sz="2800" b="0" i="0" u="none" strike="noStrike" cap="none" dirty="0">
              <a:solidFill>
                <a:srgbClr val="000000"/>
              </a:solidFill>
              <a:latin typeface="Arial"/>
              <a:ea typeface="Arial"/>
              <a:cs typeface="Arial"/>
              <a:sym typeface="Arial"/>
            </a:endParaRPr>
          </a:p>
        </p:txBody>
      </p:sp>
      <p:sp>
        <p:nvSpPr>
          <p:cNvPr id="1012" name="Google Shape;1012;p112"/>
          <p:cNvSpPr txBox="1"/>
          <p:nvPr/>
        </p:nvSpPr>
        <p:spPr>
          <a:xfrm>
            <a:off x="0" y="4194640"/>
            <a:ext cx="9144000" cy="52722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3600"/>
              <a:buFont typeface="Calibri"/>
              <a:buNone/>
            </a:pPr>
            <a:r>
              <a:rPr lang="en-US" sz="3600" b="1" i="0" u="none" strike="noStrike" cap="none">
                <a:solidFill>
                  <a:schemeClr val="lt1"/>
                </a:solidFill>
                <a:latin typeface="Calibri"/>
                <a:ea typeface="Calibri"/>
                <a:cs typeface="Calibri"/>
                <a:sym typeface="Calibri"/>
              </a:rPr>
              <a:t>OUR PLAN TO GO AND MULTIPLY</a:t>
            </a:r>
            <a:endParaRPr sz="1400" b="0" i="0" u="none" strike="noStrike" cap="none">
              <a:solidFill>
                <a:srgbClr val="000000"/>
              </a:solidFill>
              <a:latin typeface="Arial"/>
              <a:ea typeface="Arial"/>
              <a:cs typeface="Arial"/>
              <a:sym typeface="Arial"/>
            </a:endParaRPr>
          </a:p>
        </p:txBody>
      </p:sp>
      <p:sp>
        <p:nvSpPr>
          <p:cNvPr id="1013" name="Google Shape;1013;p112"/>
          <p:cNvSpPr txBox="1"/>
          <p:nvPr/>
        </p:nvSpPr>
        <p:spPr>
          <a:xfrm>
            <a:off x="2554664" y="5386633"/>
            <a:ext cx="6287677" cy="762000"/>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CERTIFY TRAINERS IN EVERY PASTOR’S MINISTERIAL/REGION</a:t>
            </a:r>
            <a:endParaRPr sz="1400" b="0" i="0" u="none" strike="noStrike" cap="none">
              <a:solidFill>
                <a:srgbClr val="000000"/>
              </a:solidFill>
              <a:latin typeface="Arial"/>
              <a:ea typeface="Arial"/>
              <a:cs typeface="Arial"/>
              <a:sym typeface="Arial"/>
            </a:endParaRPr>
          </a:p>
        </p:txBody>
      </p:sp>
      <p:sp>
        <p:nvSpPr>
          <p:cNvPr id="1014" name="Google Shape;1014;p112"/>
          <p:cNvSpPr txBox="1"/>
          <p:nvPr/>
        </p:nvSpPr>
        <p:spPr>
          <a:xfrm>
            <a:off x="2554664" y="5842148"/>
            <a:ext cx="6287677" cy="417136"/>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BECOME A </a:t>
            </a:r>
            <a:r>
              <a:rPr lang="en-US" sz="1800" b="1" i="1" u="none" strike="noStrike" cap="none">
                <a:solidFill>
                  <a:schemeClr val="dk1"/>
                </a:solidFill>
                <a:latin typeface="Calibri"/>
                <a:ea typeface="Calibri"/>
                <a:cs typeface="Calibri"/>
                <a:sym typeface="Calibri"/>
              </a:rPr>
              <a:t>ONE MINUTE WITNESS </a:t>
            </a:r>
            <a:r>
              <a:rPr lang="en-US" sz="1800" b="0" i="0" u="none" strike="noStrike" cap="none">
                <a:solidFill>
                  <a:schemeClr val="dk1"/>
                </a:solidFill>
                <a:latin typeface="Calibri"/>
                <a:ea typeface="Calibri"/>
                <a:cs typeface="Calibri"/>
                <a:sym typeface="Calibri"/>
              </a:rPr>
              <a:t>CHURCH</a:t>
            </a:r>
            <a:endParaRPr sz="1400" b="0" i="0" u="none" strike="noStrike" cap="none">
              <a:solidFill>
                <a:srgbClr val="000000"/>
              </a:solidFill>
              <a:latin typeface="Arial"/>
              <a:ea typeface="Arial"/>
              <a:cs typeface="Arial"/>
              <a:sym typeface="Arial"/>
            </a:endParaRPr>
          </a:p>
        </p:txBody>
      </p:sp>
      <p:sp>
        <p:nvSpPr>
          <p:cNvPr id="1015" name="Google Shape;1015;p112"/>
          <p:cNvSpPr txBox="1"/>
          <p:nvPr/>
        </p:nvSpPr>
        <p:spPr>
          <a:xfrm>
            <a:off x="1143000" y="2795308"/>
            <a:ext cx="6620933" cy="762000"/>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ct val="100000"/>
              <a:buFont typeface="Noto Sans Symbols"/>
              <a:buChar char="✔"/>
            </a:pPr>
            <a:r>
              <a:rPr lang="zh-TW" altLang="en-US" sz="2800" b="0" i="0" u="none" strike="noStrike" cap="none" dirty="0">
                <a:solidFill>
                  <a:schemeClr val="dk1"/>
                </a:solidFill>
                <a:latin typeface="Calibri"/>
                <a:ea typeface="Calibri"/>
                <a:cs typeface="Calibri"/>
                <a:sym typeface="Calibri"/>
              </a:rPr>
              <a:t>成為「一分鐘見證」教會</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7AA5E30-4124-FA46-1666-95011F82A19D}"/>
              </a:ext>
            </a:extLst>
          </p:cNvPr>
          <p:cNvSpPr>
            <a:spLocks noGrp="1"/>
          </p:cNvSpPr>
          <p:nvPr>
            <p:ph type="title"/>
          </p:nvPr>
        </p:nvSpPr>
        <p:spPr>
          <a:xfrm>
            <a:off x="0" y="227379"/>
            <a:ext cx="9144000" cy="738806"/>
          </a:xfrm>
        </p:spPr>
        <p:txBody>
          <a:bodyPr/>
          <a:lstStyle/>
          <a:p>
            <a:r>
              <a:rPr lang="zh-HK" altLang="zh-HK" b="1" dirty="0">
                <a:solidFill>
                  <a:schemeClr val="bg1"/>
                </a:solidFill>
              </a:rPr>
              <a:t>訓練者技巧</a:t>
            </a:r>
            <a:endParaRPr kumimoji="1" lang="zh-HK" altLang="en-US" dirty="0">
              <a:solidFill>
                <a:schemeClr val="bg1"/>
              </a:solidFill>
            </a:endParaRPr>
          </a:p>
        </p:txBody>
      </p:sp>
      <p:sp>
        <p:nvSpPr>
          <p:cNvPr id="4" name="文字方塊 3">
            <a:extLst>
              <a:ext uri="{FF2B5EF4-FFF2-40B4-BE49-F238E27FC236}">
                <a16:creationId xmlns:a16="http://schemas.microsoft.com/office/drawing/2014/main" id="{13300AF8-4953-9FC1-5CC4-0BFC21157F1A}"/>
              </a:ext>
            </a:extLst>
          </p:cNvPr>
          <p:cNvSpPr txBox="1"/>
          <p:nvPr/>
        </p:nvSpPr>
        <p:spPr>
          <a:xfrm>
            <a:off x="2275114" y="721311"/>
            <a:ext cx="4746171" cy="5909310"/>
          </a:xfrm>
          <a:prstGeom prst="rect">
            <a:avLst/>
          </a:prstGeom>
          <a:noFill/>
        </p:spPr>
        <p:txBody>
          <a:bodyPr wrap="square">
            <a:spAutoFit/>
          </a:bodyPr>
          <a:lstStyle/>
          <a:p>
            <a:pPr indent="0" algn="l">
              <a:buNone/>
            </a:pPr>
            <a:endParaRPr lang="en-US" altLang="zh-HK" b="1" i="0" dirty="0">
              <a:solidFill>
                <a:srgbClr val="000000"/>
              </a:solidFill>
              <a:effectLst/>
            </a:endParaRPr>
          </a:p>
          <a:p>
            <a:pPr indent="0" algn="l">
              <a:buNone/>
            </a:pPr>
            <a:endParaRPr lang="en-US" altLang="zh-HK" b="1" dirty="0"/>
          </a:p>
          <a:p>
            <a:pPr indent="0" algn="l">
              <a:buNone/>
            </a:pPr>
            <a:endParaRPr lang="en-US" altLang="zh-HK" b="1" i="0" dirty="0">
              <a:solidFill>
                <a:srgbClr val="000000"/>
              </a:solidFill>
              <a:effectLst/>
            </a:endParaRPr>
          </a:p>
          <a:p>
            <a:pPr indent="0" algn="l">
              <a:buNone/>
            </a:pPr>
            <a:r>
              <a:rPr lang="zh-HK" altLang="zh-HK" b="1" i="0" dirty="0">
                <a:solidFill>
                  <a:srgbClr val="000000"/>
                </a:solidFill>
                <a:effectLst/>
              </a:rPr>
              <a:t>訓練者技巧</a:t>
            </a:r>
            <a:endParaRPr lang="zh-HK" altLang="zh-HK" b="0" i="0" dirty="0">
              <a:solidFill>
                <a:srgbClr val="000000"/>
              </a:solidFill>
              <a:effectLst/>
            </a:endParaRPr>
          </a:p>
          <a:p>
            <a:pPr marL="342900" lvl="0" indent="-342900" algn="l">
              <a:buFont typeface="+mj-lt"/>
              <a:buAutoNum type="arabicPeriod"/>
            </a:pPr>
            <a:r>
              <a:rPr lang="zh-HK" altLang="zh-HK" b="0" i="0" dirty="0">
                <a:solidFill>
                  <a:srgbClr val="000000"/>
                </a:solidFill>
                <a:effectLst/>
              </a:rPr>
              <a:t>介紹 </a:t>
            </a:r>
            <a:r>
              <a:rPr lang="zh-HK" altLang="zh-HK" b="1" i="0" dirty="0">
                <a:solidFill>
                  <a:srgbClr val="000000"/>
                </a:solidFill>
                <a:effectLst/>
              </a:rPr>
              <a:t>憐憫</a:t>
            </a:r>
            <a:r>
              <a:rPr lang="zh-HK" altLang="zh-HK" b="0" i="0" dirty="0">
                <a:solidFill>
                  <a:srgbClr val="000000"/>
                </a:solidFill>
                <a:effectLst/>
              </a:rPr>
              <a:t> —— 馬太福音 9:36。</a:t>
            </a:r>
          </a:p>
          <a:p>
            <a:pPr marL="342900" lvl="0" indent="-342900" algn="l">
              <a:buFont typeface="+mj-lt"/>
              <a:buAutoNum type="arabicPeriod"/>
            </a:pPr>
            <a:r>
              <a:rPr lang="zh-HK" altLang="zh-HK" b="0" i="0" dirty="0">
                <a:solidFill>
                  <a:srgbClr val="000000"/>
                </a:solidFill>
                <a:effectLst/>
              </a:rPr>
              <a:t>給 1 分鐘記住「五指」（第5頁）。</a:t>
            </a:r>
          </a:p>
          <a:p>
            <a:pPr marL="342900" lvl="0" indent="-342900" algn="l">
              <a:buFont typeface="+mj-lt"/>
              <a:buAutoNum type="arabicPeriod"/>
            </a:pPr>
            <a:r>
              <a:rPr lang="zh-HK" altLang="zh-HK" b="0" i="0" dirty="0">
                <a:solidFill>
                  <a:srgbClr val="000000"/>
                </a:solidFill>
                <a:effectLst/>
              </a:rPr>
              <a:t>訓練 </a:t>
            </a:r>
            <a:r>
              <a:rPr lang="zh-HK" altLang="zh-HK" b="1" i="0" dirty="0">
                <a:solidFill>
                  <a:srgbClr val="000000"/>
                </a:solidFill>
                <a:effectLst/>
              </a:rPr>
              <a:t>一分鐘見證</a:t>
            </a:r>
            <a:r>
              <a:rPr lang="zh-HK" altLang="zh-HK" b="0" i="0" dirty="0">
                <a:solidFill>
                  <a:srgbClr val="000000"/>
                </a:solidFill>
                <a:effectLst/>
              </a:rPr>
              <a:t>，一次一指：</a:t>
            </a:r>
          </a:p>
          <a:p>
            <a:pPr marL="742950" lvl="1" indent="-285750" algn="l">
              <a:buFont typeface="+mj-lt"/>
              <a:buAutoNum type="arabicPeriod"/>
            </a:pPr>
            <a:r>
              <a:rPr lang="zh-HK" altLang="zh-HK" b="0" i="0" dirty="0">
                <a:solidFill>
                  <a:srgbClr val="000000"/>
                </a:solidFill>
                <a:effectLst/>
              </a:rPr>
              <a:t>朗讀該指的手冊頁面。</a:t>
            </a:r>
          </a:p>
          <a:p>
            <a:pPr marL="742950" lvl="1" indent="-285750" algn="l">
              <a:buFont typeface="+mj-lt"/>
              <a:buAutoNum type="arabicPeriod"/>
            </a:pPr>
            <a:r>
              <a:rPr lang="zh-HK" altLang="zh-HK" b="0" i="0" dirty="0">
                <a:solidFill>
                  <a:srgbClr val="000000"/>
                </a:solidFill>
                <a:effectLst/>
              </a:rPr>
              <a:t>示範該指的見證，讓眾人聽見。</a:t>
            </a:r>
          </a:p>
          <a:p>
            <a:pPr marL="742950" lvl="1" indent="-285750" algn="l">
              <a:buFont typeface="+mj-lt"/>
              <a:buAutoNum type="arabicPeriod"/>
            </a:pPr>
            <a:r>
              <a:rPr lang="zh-HK" altLang="zh-HK" b="0" i="0" dirty="0">
                <a:solidFill>
                  <a:srgbClr val="000000"/>
                </a:solidFill>
                <a:effectLst/>
              </a:rPr>
              <a:t>每人寫下自己的見證，並給予 1 分鐘安靜。</a:t>
            </a:r>
          </a:p>
          <a:p>
            <a:pPr marL="742950" lvl="1" indent="-285750" algn="l">
              <a:buFont typeface="+mj-lt"/>
              <a:buAutoNum type="arabicPeriod"/>
            </a:pPr>
            <a:r>
              <a:rPr lang="zh-HK" altLang="zh-HK" b="0" i="0" dirty="0">
                <a:solidFill>
                  <a:srgbClr val="000000"/>
                </a:solidFill>
                <a:effectLst/>
              </a:rPr>
              <a:t>訪問 3 人，讓大家聽見他們所寫。</a:t>
            </a:r>
          </a:p>
          <a:p>
            <a:pPr marL="742950" lvl="1" indent="-285750" algn="l">
              <a:buFont typeface="+mj-lt"/>
              <a:buAutoNum type="arabicPeriod"/>
            </a:pPr>
            <a:r>
              <a:rPr lang="zh-HK" altLang="zh-HK" b="0" i="0" dirty="0">
                <a:solidFill>
                  <a:srgbClr val="000000"/>
                </a:solidFill>
                <a:effectLst/>
              </a:rPr>
              <a:t>每人與同伴練習自己所寫的見證。</a:t>
            </a:r>
          </a:p>
          <a:p>
            <a:pPr marL="742950" lvl="1" indent="-285750" algn="l">
              <a:buFont typeface="+mj-lt"/>
              <a:buAutoNum type="arabicPeriod"/>
            </a:pPr>
            <a:r>
              <a:rPr lang="zh-HK" altLang="zh-HK" b="0" i="0" dirty="0">
                <a:solidFill>
                  <a:srgbClr val="000000"/>
                </a:solidFill>
                <a:effectLst/>
              </a:rPr>
              <a:t>示範完整見證，讓眾人聽見。</a:t>
            </a:r>
          </a:p>
          <a:p>
            <a:pPr marL="342900" lvl="0" indent="-342900" algn="l">
              <a:buFont typeface="+mj-lt"/>
              <a:buAutoNum type="arabicPeriod"/>
            </a:pPr>
            <a:r>
              <a:rPr lang="zh-HK" altLang="zh-HK" b="0" i="0" dirty="0">
                <a:solidFill>
                  <a:srgbClr val="000000"/>
                </a:solidFill>
                <a:effectLst/>
              </a:rPr>
              <a:t>與同伴示範見證。</a:t>
            </a:r>
          </a:p>
          <a:p>
            <a:pPr marL="342900" lvl="0" indent="-342900" algn="l">
              <a:buFont typeface="+mj-lt"/>
              <a:buAutoNum type="arabicPeriod"/>
            </a:pPr>
            <a:r>
              <a:rPr lang="zh-HK" altLang="zh-HK" b="0" i="0" dirty="0">
                <a:solidFill>
                  <a:srgbClr val="000000"/>
                </a:solidFill>
                <a:effectLst/>
              </a:rPr>
              <a:t>請所有人與不同的同伴分享。</a:t>
            </a:r>
          </a:p>
          <a:p>
            <a:pPr marL="342900" lvl="0" indent="-342900" algn="l">
              <a:buFont typeface="+mj-lt"/>
              <a:buAutoNum type="arabicPeriod"/>
            </a:pPr>
            <a:r>
              <a:rPr lang="zh-HK" altLang="zh-HK" b="0" i="0" dirty="0">
                <a:solidFill>
                  <a:srgbClr val="000000"/>
                </a:solidFill>
                <a:effectLst/>
              </a:rPr>
              <a:t>再次與不同的同伴練習。</a:t>
            </a:r>
          </a:p>
          <a:p>
            <a:pPr marL="342900" lvl="0" indent="-342900" algn="l">
              <a:buFont typeface="+mj-lt"/>
              <a:buAutoNum type="arabicPeriod"/>
            </a:pPr>
            <a:r>
              <a:rPr lang="zh-HK" altLang="zh-HK" b="0" i="0" dirty="0">
                <a:solidFill>
                  <a:srgbClr val="000000"/>
                </a:solidFill>
                <a:effectLst/>
              </a:rPr>
              <a:t>訓練 </a:t>
            </a:r>
            <a:r>
              <a:rPr lang="zh-HK" altLang="zh-HK" b="1" i="0" dirty="0">
                <a:solidFill>
                  <a:srgbClr val="000000"/>
                </a:solidFill>
                <a:effectLst/>
              </a:rPr>
              <a:t>應用</a:t>
            </a:r>
            <a:r>
              <a:rPr lang="zh-HK" altLang="zh-HK" b="0" i="0" dirty="0">
                <a:solidFill>
                  <a:srgbClr val="000000"/>
                </a:solidFill>
                <a:effectLst/>
              </a:rPr>
              <a:t>。知識若無應用即無用。（如第一次騎腳踏車。）提出三個問題： a. 有多少人明白 </a:t>
            </a:r>
            <a:r>
              <a:rPr lang="zh-HK" altLang="zh-HK" b="1" i="0" dirty="0">
                <a:solidFill>
                  <a:srgbClr val="000000"/>
                </a:solidFill>
                <a:effectLst/>
              </a:rPr>
              <a:t>一分鐘見證</a:t>
            </a:r>
            <a:r>
              <a:rPr lang="zh-HK" altLang="zh-HK" b="0" i="0" dirty="0">
                <a:solidFill>
                  <a:srgbClr val="000000"/>
                </a:solidFill>
                <a:effectLst/>
              </a:rPr>
              <a:t>？ b. 有多少人能在研討會之外使用此工具？ c. 我們應該何時開始使用此工具——明年？何時？</a:t>
            </a:r>
          </a:p>
          <a:p>
            <a:pPr marL="342900" lvl="0" indent="-342900" algn="l">
              <a:buFont typeface="+mj-lt"/>
              <a:buAutoNum type="arabicPeriod"/>
            </a:pPr>
            <a:r>
              <a:rPr lang="zh-HK" altLang="zh-HK" b="0" i="0" dirty="0">
                <a:solidFill>
                  <a:srgbClr val="000000"/>
                </a:solidFill>
                <a:effectLst/>
              </a:rPr>
              <a:t>指導應用：「我們現在一起出去……」 a. </a:t>
            </a:r>
            <a:r>
              <a:rPr lang="zh-HK" altLang="zh-HK" b="1" i="0" dirty="0">
                <a:solidFill>
                  <a:srgbClr val="000000"/>
                </a:solidFill>
                <a:effectLst/>
              </a:rPr>
              <a:t>每人至少要與4人分享。</a:t>
            </a:r>
            <a:r>
              <a:rPr lang="zh-HK" altLang="zh-HK" b="0" i="0" dirty="0">
                <a:solidFill>
                  <a:srgbClr val="000000"/>
                </a:solidFill>
                <a:effectLst/>
              </a:rPr>
              <a:t> b. 我們將於 </a:t>
            </a:r>
            <a:r>
              <a:rPr lang="zh-HK" altLang="zh-HK" b="1" i="1" dirty="0">
                <a:solidFill>
                  <a:srgbClr val="000000"/>
                </a:solidFill>
                <a:effectLst/>
              </a:rPr>
              <a:t>[時間]</a:t>
            </a:r>
            <a:r>
              <a:rPr lang="zh-HK" altLang="zh-HK" b="0" i="0" dirty="0">
                <a:solidFill>
                  <a:srgbClr val="000000"/>
                </a:solidFill>
                <a:effectLst/>
              </a:rPr>
              <a:t> 回來。（建議 45–75 分鐘，視人口密集區的距離而定。）</a:t>
            </a:r>
          </a:p>
          <a:p>
            <a:pPr marL="342900" lvl="0" indent="-342900" algn="l">
              <a:buFont typeface="+mj-lt"/>
              <a:buAutoNum type="arabicPeriod"/>
            </a:pPr>
            <a:r>
              <a:rPr lang="zh-HK" altLang="zh-HK" b="0" i="0" dirty="0">
                <a:solidFill>
                  <a:srgbClr val="000000"/>
                </a:solidFill>
                <a:effectLst/>
              </a:rPr>
              <a:t>回來後，邀請 3 人分享他們最喜愛的故事。</a:t>
            </a:r>
          </a:p>
          <a:p>
            <a:pPr marL="342900" lvl="0" indent="-342900" algn="l">
              <a:buFont typeface="+mj-lt"/>
              <a:buAutoNum type="arabicPeriod"/>
            </a:pPr>
            <a:r>
              <a:rPr lang="zh-HK" altLang="zh-HK" b="1" i="0" dirty="0">
                <a:solidFill>
                  <a:srgbClr val="000000"/>
                </a:solidFill>
                <a:effectLst/>
              </a:rPr>
              <a:t>二十一天挑戰</a:t>
            </a:r>
            <a:r>
              <a:rPr lang="zh-HK" altLang="zh-HK" b="0" i="0" dirty="0">
                <a:solidFill>
                  <a:srgbClr val="000000"/>
                </a:solidFill>
                <a:effectLst/>
              </a:rPr>
              <a:t> —— 問哪些小組願意連續分享 21 天。每天簡訊或致電同伴。</a:t>
            </a:r>
          </a:p>
          <a:p>
            <a:pPr marL="342900" lvl="0" indent="-342900" algn="l">
              <a:buFont typeface="+mj-lt"/>
              <a:buAutoNum type="arabicPeriod"/>
            </a:pPr>
            <a:r>
              <a:rPr lang="zh-HK" altLang="zh-HK" b="0" i="0" dirty="0">
                <a:solidFill>
                  <a:srgbClr val="000000"/>
                </a:solidFill>
                <a:effectLst/>
              </a:rPr>
              <a:t>邀請他們帶朋友參加下個月的訓練。</a:t>
            </a:r>
          </a:p>
        </p:txBody>
      </p:sp>
    </p:spTree>
    <p:extLst>
      <p:ext uri="{BB962C8B-B14F-4D97-AF65-F5344CB8AC3E}">
        <p14:creationId xmlns:p14="http://schemas.microsoft.com/office/powerpoint/2010/main" val="36901705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114"/>
          <p:cNvSpPr txBox="1">
            <a:spLocks noGrp="1"/>
          </p:cNvSpPr>
          <p:nvPr>
            <p:ph type="title"/>
          </p:nvPr>
        </p:nvSpPr>
        <p:spPr>
          <a:xfrm>
            <a:off x="0" y="178407"/>
            <a:ext cx="9144000" cy="952810"/>
          </a:xfrm>
          <a:prstGeom prst="rect">
            <a:avLst/>
          </a:prstGeom>
          <a:noFill/>
          <a:ln>
            <a:noFill/>
          </a:ln>
        </p:spPr>
        <p:txBody>
          <a:bodyPr spcFirstLastPara="1" wrap="square" lIns="91425" tIns="45700" rIns="91425" bIns="45700" anchor="t" anchorCtr="0">
            <a:noAutofit/>
          </a:bodyPr>
          <a:lstStyle/>
          <a:p>
            <a:pPr algn="ctr"/>
            <a:r>
              <a:rPr lang="zh-HK" altLang="zh-HK" sz="4000" b="1" dirty="0">
                <a:solidFill>
                  <a:schemeClr val="bg1"/>
                </a:solidFill>
              </a:rPr>
              <a:t>成為「一分鐘見證」教會</a:t>
            </a:r>
            <a:endParaRPr lang="zh-HK" altLang="zh-HK" sz="4000" dirty="0">
              <a:solidFill>
                <a:schemeClr val="bg1"/>
              </a:solidFill>
            </a:endParaRPr>
          </a:p>
        </p:txBody>
      </p:sp>
      <p:sp>
        <p:nvSpPr>
          <p:cNvPr id="1028" name="Google Shape;1028;p114"/>
          <p:cNvSpPr txBox="1">
            <a:spLocks noGrp="1"/>
          </p:cNvSpPr>
          <p:nvPr>
            <p:ph type="subTitle" idx="1"/>
          </p:nvPr>
        </p:nvSpPr>
        <p:spPr>
          <a:xfrm>
            <a:off x="0" y="1706251"/>
            <a:ext cx="9144000" cy="7620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90000"/>
              </a:lnSpc>
              <a:spcBef>
                <a:spcPts val="0"/>
              </a:spcBef>
              <a:spcAft>
                <a:spcPts val="0"/>
              </a:spcAft>
              <a:buClr>
                <a:schemeClr val="dk1"/>
              </a:buClr>
              <a:buSzPts val="3200"/>
              <a:buFont typeface="Noto Sans Symbols"/>
              <a:buChar char="⮚"/>
            </a:pPr>
            <a:r>
              <a:rPr lang="en-US" sz="3200" b="1" i="0" u="none" strike="noStrike" cap="none" dirty="0">
                <a:solidFill>
                  <a:schemeClr val="dk1"/>
                </a:solidFill>
                <a:latin typeface="Calibri"/>
                <a:ea typeface="Calibri"/>
                <a:cs typeface="Calibri"/>
                <a:sym typeface="Calibri"/>
              </a:rPr>
              <a:t>  </a:t>
            </a:r>
            <a:r>
              <a:rPr lang="zh-TW" altLang="en-US" sz="3200" b="1" i="0" u="none" strike="noStrike" cap="none" dirty="0">
                <a:solidFill>
                  <a:schemeClr val="dk1"/>
                </a:solidFill>
                <a:latin typeface="Calibri"/>
                <a:ea typeface="Calibri"/>
                <a:cs typeface="Calibri"/>
                <a:sym typeface="Calibri"/>
              </a:rPr>
              <a:t>每日分享信仰的目標</a:t>
            </a:r>
            <a:endParaRPr sz="1400" b="0" i="0" u="none" strike="noStrike" cap="none" dirty="0">
              <a:solidFill>
                <a:srgbClr val="000000"/>
              </a:solidFill>
              <a:latin typeface="Arial"/>
              <a:ea typeface="Arial"/>
              <a:cs typeface="Arial"/>
              <a:sym typeface="Arial"/>
            </a:endParaRPr>
          </a:p>
        </p:txBody>
      </p:sp>
      <p:sp>
        <p:nvSpPr>
          <p:cNvPr id="1029" name="Google Shape;1029;p114"/>
          <p:cNvSpPr txBox="1"/>
          <p:nvPr/>
        </p:nvSpPr>
        <p:spPr>
          <a:xfrm>
            <a:off x="0" y="2426223"/>
            <a:ext cx="9144000" cy="762000"/>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100000"/>
              </a:lnSpc>
              <a:spcBef>
                <a:spcPts val="0"/>
              </a:spcBef>
              <a:spcAft>
                <a:spcPts val="0"/>
              </a:spcAft>
              <a:buClr>
                <a:schemeClr val="dk1"/>
              </a:buClr>
              <a:buSzPts val="3200"/>
              <a:buFont typeface="Noto Sans Symbols"/>
              <a:buChar char="⮚"/>
            </a:pPr>
            <a:r>
              <a:rPr lang="en-US" sz="3200" b="1" i="0" u="none" strike="noStrike" cap="none" dirty="0">
                <a:solidFill>
                  <a:schemeClr val="dk1"/>
                </a:solidFill>
                <a:latin typeface="Calibri"/>
                <a:ea typeface="Calibri"/>
                <a:cs typeface="Calibri"/>
                <a:sym typeface="Calibri"/>
              </a:rPr>
              <a:t>  </a:t>
            </a:r>
            <a:r>
              <a:rPr lang="zh-TW" altLang="en-US" sz="3200" b="1" i="0" u="none" strike="noStrike" cap="none" dirty="0">
                <a:solidFill>
                  <a:schemeClr val="dk1"/>
                </a:solidFill>
                <a:latin typeface="Calibri"/>
                <a:ea typeface="Calibri"/>
                <a:cs typeface="Calibri"/>
                <a:sym typeface="Calibri"/>
              </a:rPr>
              <a:t>每週勝利報告</a:t>
            </a:r>
            <a:endParaRPr sz="1400" b="0" i="0" u="none" strike="noStrike" cap="none" dirty="0">
              <a:solidFill>
                <a:srgbClr val="000000"/>
              </a:solidFill>
              <a:latin typeface="Arial"/>
              <a:ea typeface="Arial"/>
              <a:cs typeface="Arial"/>
              <a:sym typeface="Arial"/>
            </a:endParaRPr>
          </a:p>
        </p:txBody>
      </p:sp>
      <p:sp>
        <p:nvSpPr>
          <p:cNvPr id="1030" name="Google Shape;1030;p114"/>
          <p:cNvSpPr txBox="1"/>
          <p:nvPr/>
        </p:nvSpPr>
        <p:spPr>
          <a:xfrm>
            <a:off x="0" y="3146195"/>
            <a:ext cx="9144000" cy="762000"/>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100000"/>
              </a:lnSpc>
              <a:spcBef>
                <a:spcPts val="0"/>
              </a:spcBef>
              <a:spcAft>
                <a:spcPts val="0"/>
              </a:spcAft>
              <a:buClr>
                <a:schemeClr val="dk1"/>
              </a:buClr>
              <a:buSzPts val="3200"/>
              <a:buFont typeface="Noto Sans Symbols"/>
              <a:buChar char="⮚"/>
            </a:pPr>
            <a:r>
              <a:rPr lang="en-US" sz="3200" b="1" i="0" u="none" strike="noStrike" cap="none" dirty="0">
                <a:solidFill>
                  <a:schemeClr val="dk1"/>
                </a:solidFill>
                <a:latin typeface="Calibri"/>
                <a:ea typeface="Calibri"/>
                <a:cs typeface="Calibri"/>
                <a:sym typeface="Calibri"/>
              </a:rPr>
              <a:t>  </a:t>
            </a:r>
            <a:r>
              <a:rPr lang="zh-TW" altLang="en-US" sz="3200" b="1" i="0" u="none" strike="noStrike" cap="none" dirty="0">
                <a:solidFill>
                  <a:schemeClr val="dk1"/>
                </a:solidFill>
                <a:latin typeface="Calibri"/>
                <a:ea typeface="Calibri"/>
                <a:cs typeface="Calibri"/>
                <a:sym typeface="Calibri"/>
              </a:rPr>
              <a:t>每月「一分鐘見證」訓練</a:t>
            </a:r>
            <a:endParaRPr sz="1400" b="0" i="0" u="none" strike="noStrike" cap="none" dirty="0">
              <a:solidFill>
                <a:srgbClr val="000000"/>
              </a:solidFill>
              <a:latin typeface="Arial"/>
              <a:ea typeface="Arial"/>
              <a:cs typeface="Arial"/>
              <a:sym typeface="Arial"/>
            </a:endParaRPr>
          </a:p>
        </p:txBody>
      </p:sp>
      <p:sp>
        <p:nvSpPr>
          <p:cNvPr id="1031" name="Google Shape;1031;p114"/>
          <p:cNvSpPr txBox="1"/>
          <p:nvPr/>
        </p:nvSpPr>
        <p:spPr>
          <a:xfrm>
            <a:off x="3261673" y="5245232"/>
            <a:ext cx="5327715" cy="338971"/>
          </a:xfrm>
          <a:prstGeom prst="rect">
            <a:avLst/>
          </a:prstGeom>
          <a:noFill/>
          <a:ln>
            <a:noFill/>
          </a:ln>
        </p:spPr>
        <p:txBody>
          <a:bodyPr spcFirstLastPara="1" wrap="square" lIns="91425" tIns="45700" rIns="91425" bIns="45700" anchor="t" anchorCtr="0">
            <a:noAutofit/>
          </a:bodyPr>
          <a:lstStyle/>
          <a:p>
            <a:pPr marL="228600" marR="0" lvl="0" indent="-114300" algn="l" rtl="0">
              <a:lnSpc>
                <a:spcPct val="9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1032" name="Google Shape;1032;p114"/>
          <p:cNvSpPr txBox="1"/>
          <p:nvPr/>
        </p:nvSpPr>
        <p:spPr>
          <a:xfrm>
            <a:off x="3157977" y="5268015"/>
            <a:ext cx="5327715" cy="1027719"/>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DAILY GOAL OF SHARING OUR FAITH</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WEEKLY VICTORY REPORTS</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360"/>
              </a:spcBef>
              <a:spcAft>
                <a:spcPts val="0"/>
              </a:spcAft>
              <a:buClr>
                <a:schemeClr val="dk1"/>
              </a:buClr>
              <a:buSzPts val="1800"/>
              <a:buFont typeface="Noto Sans Symbols"/>
              <a:buChar char="⮚"/>
            </a:pPr>
            <a:r>
              <a:rPr lang="en-US" sz="1800" b="1" i="0" u="none" strike="noStrike" cap="none">
                <a:solidFill>
                  <a:schemeClr val="dk1"/>
                </a:solidFill>
                <a:latin typeface="Calibri"/>
                <a:ea typeface="Calibri"/>
                <a:cs typeface="Calibri"/>
                <a:sym typeface="Calibri"/>
              </a:rPr>
              <a:t>MONTHLY ONE MINUTE WITNESS TRAININGS</a:t>
            </a:r>
            <a:endParaRPr sz="1400" b="0" i="0" u="none" strike="noStrike" cap="none">
              <a:solidFill>
                <a:srgbClr val="000000"/>
              </a:solidFill>
              <a:latin typeface="Arial"/>
              <a:ea typeface="Arial"/>
              <a:cs typeface="Arial"/>
              <a:sym typeface="Arial"/>
            </a:endParaRPr>
          </a:p>
          <a:p>
            <a:pPr marL="342900" marR="0" lvl="0" indent="-228600" algn="l" rtl="0">
              <a:lnSpc>
                <a:spcPct val="100000"/>
              </a:lnSpc>
              <a:spcBef>
                <a:spcPts val="360"/>
              </a:spcBef>
              <a:spcAft>
                <a:spcPts val="0"/>
              </a:spcAft>
              <a:buClr>
                <a:schemeClr val="dk1"/>
              </a:buClr>
              <a:buSzPts val="1800"/>
              <a:buFont typeface="Noto Sans Symbols"/>
              <a:buNone/>
            </a:pPr>
            <a:endParaRPr sz="1800" b="1" i="0" u="none" strike="noStrike" cap="none">
              <a:solidFill>
                <a:schemeClr val="dk1"/>
              </a:solidFill>
              <a:latin typeface="Calibri"/>
              <a:ea typeface="Calibri"/>
              <a:cs typeface="Calibri"/>
              <a:sym typeface="Calibri"/>
            </a:endParaRPr>
          </a:p>
        </p:txBody>
      </p:sp>
      <p:sp>
        <p:nvSpPr>
          <p:cNvPr id="1033" name="Google Shape;1033;p114"/>
          <p:cNvSpPr txBox="1"/>
          <p:nvPr/>
        </p:nvSpPr>
        <p:spPr>
          <a:xfrm>
            <a:off x="0" y="4205617"/>
            <a:ext cx="9144000" cy="526639"/>
          </a:xfrm>
          <a:prstGeom prst="rect">
            <a:avLst/>
          </a:prstGeom>
          <a:noFill/>
          <a:ln>
            <a:noFill/>
          </a:ln>
        </p:spPr>
        <p:txBody>
          <a:bodyPr spcFirstLastPara="1" wrap="square" lIns="91425" tIns="45700" rIns="91425" bIns="45700" anchor="t" anchorCtr="0">
            <a:noAutofit/>
          </a:bodyPr>
          <a:lstStyle/>
          <a:p>
            <a:pPr marL="0" marR="0" lvl="0" indent="0" algn="ctr" rtl="0">
              <a:lnSpc>
                <a:spcPct val="83333"/>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BECOME A </a:t>
            </a:r>
            <a:br>
              <a:rPr lang="en-US" sz="2400" b="1" i="0" u="none" strike="noStrike" cap="none">
                <a:solidFill>
                  <a:schemeClr val="lt1"/>
                </a:solidFill>
                <a:latin typeface="Calibri"/>
                <a:ea typeface="Calibri"/>
                <a:cs typeface="Calibri"/>
                <a:sym typeface="Calibri"/>
              </a:rPr>
            </a:br>
            <a:r>
              <a:rPr lang="en-US" sz="2400" b="1" i="0" u="none" strike="noStrike" cap="none">
                <a:solidFill>
                  <a:schemeClr val="lt1"/>
                </a:solidFill>
                <a:latin typeface="Calibri"/>
                <a:ea typeface="Calibri"/>
                <a:cs typeface="Calibri"/>
                <a:sym typeface="Calibri"/>
              </a:rPr>
              <a:t>“</a:t>
            </a:r>
            <a:r>
              <a:rPr lang="en-US" sz="2400" b="1" i="1" u="none" strike="noStrike" cap="none">
                <a:solidFill>
                  <a:schemeClr val="lt1"/>
                </a:solidFill>
                <a:latin typeface="Calibri"/>
                <a:ea typeface="Calibri"/>
                <a:cs typeface="Calibri"/>
                <a:sym typeface="Calibri"/>
              </a:rPr>
              <a:t>ONE MINUTE WITNESS</a:t>
            </a:r>
            <a:r>
              <a:rPr lang="en-US" sz="2400" b="1" i="0" u="none" strike="noStrike" cap="none">
                <a:solidFill>
                  <a:schemeClr val="lt1"/>
                </a:solidFill>
                <a:latin typeface="Calibri"/>
                <a:ea typeface="Calibri"/>
                <a:cs typeface="Calibri"/>
                <a:sym typeface="Calibri"/>
              </a:rPr>
              <a:t>” CHURCH</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37"/>
        <p:cNvGrpSpPr/>
        <p:nvPr/>
      </p:nvGrpSpPr>
      <p:grpSpPr>
        <a:xfrm>
          <a:off x="0" y="0"/>
          <a:ext cx="0" cy="0"/>
          <a:chOff x="0" y="0"/>
          <a:chExt cx="0" cy="0"/>
        </a:xfrm>
      </p:grpSpPr>
      <p:sp>
        <p:nvSpPr>
          <p:cNvPr id="1038" name="Google Shape;1038;p115"/>
          <p:cNvSpPr txBox="1"/>
          <p:nvPr/>
        </p:nvSpPr>
        <p:spPr>
          <a:xfrm>
            <a:off x="0" y="728748"/>
            <a:ext cx="9144000" cy="10651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6000"/>
              <a:buFont typeface="Calibri"/>
              <a:buNone/>
            </a:pPr>
            <a:r>
              <a:rPr lang="en-US" sz="6000" b="1" i="0" u="none" strike="noStrike" cap="none">
                <a:solidFill>
                  <a:srgbClr val="FFFF00"/>
                </a:solidFill>
                <a:latin typeface="Calibri"/>
                <a:ea typeface="Calibri"/>
                <a:cs typeface="Calibri"/>
                <a:sym typeface="Calibri"/>
              </a:rPr>
              <a:t>SOCIAL.OASIS.NGO</a:t>
            </a:r>
            <a:br>
              <a:rPr lang="en-US" sz="2000" b="0" i="0" u="none" strike="noStrike" cap="none">
                <a:solidFill>
                  <a:srgbClr val="FFFFFF"/>
                </a:solidFill>
                <a:latin typeface="Calibri"/>
                <a:ea typeface="Calibri"/>
                <a:cs typeface="Calibri"/>
                <a:sym typeface="Calibri"/>
              </a:rPr>
            </a:br>
            <a:endParaRPr sz="2400" b="0" i="0" u="none" strike="noStrike" cap="none">
              <a:solidFill>
                <a:srgbClr val="FFFFFF"/>
              </a:solidFill>
              <a:latin typeface="Calibri"/>
              <a:ea typeface="Calibri"/>
              <a:cs typeface="Calibri"/>
              <a:sym typeface="Calibri"/>
            </a:endParaRPr>
          </a:p>
        </p:txBody>
      </p:sp>
      <p:grpSp>
        <p:nvGrpSpPr>
          <p:cNvPr id="1039" name="Google Shape;1039;p115"/>
          <p:cNvGrpSpPr/>
          <p:nvPr/>
        </p:nvGrpSpPr>
        <p:grpSpPr>
          <a:xfrm>
            <a:off x="1388404" y="2635135"/>
            <a:ext cx="6313821" cy="2154383"/>
            <a:chOff x="1408545" y="2050465"/>
            <a:chExt cx="6313821" cy="2154383"/>
          </a:xfrm>
        </p:grpSpPr>
        <p:pic>
          <p:nvPicPr>
            <p:cNvPr id="1040" name="Google Shape;1040;p115"/>
            <p:cNvPicPr preferRelativeResize="0"/>
            <p:nvPr/>
          </p:nvPicPr>
          <p:blipFill rotWithShape="1">
            <a:blip r:embed="rId3">
              <a:alphaModFix/>
            </a:blip>
            <a:srcRect/>
            <a:stretch/>
          </p:blipFill>
          <p:spPr>
            <a:xfrm>
              <a:off x="1408545" y="2050465"/>
              <a:ext cx="2872510" cy="2154383"/>
            </a:xfrm>
            <a:prstGeom prst="rect">
              <a:avLst/>
            </a:prstGeom>
            <a:noFill/>
            <a:ln>
              <a:noFill/>
            </a:ln>
          </p:spPr>
        </p:pic>
        <p:pic>
          <p:nvPicPr>
            <p:cNvPr id="1041" name="Google Shape;1041;p115"/>
            <p:cNvPicPr preferRelativeResize="0"/>
            <p:nvPr/>
          </p:nvPicPr>
          <p:blipFill rotWithShape="1">
            <a:blip r:embed="rId4">
              <a:alphaModFix/>
            </a:blip>
            <a:srcRect/>
            <a:stretch/>
          </p:blipFill>
          <p:spPr>
            <a:xfrm>
              <a:off x="4919129" y="2076443"/>
              <a:ext cx="2803237" cy="2102427"/>
            </a:xfrm>
            <a:prstGeom prst="rect">
              <a:avLst/>
            </a:prstGeom>
            <a:noFill/>
            <a:ln>
              <a:noFill/>
            </a:ln>
          </p:spPr>
        </p:pic>
      </p:grpSp>
      <p:grpSp>
        <p:nvGrpSpPr>
          <p:cNvPr id="1042" name="Google Shape;1042;p115"/>
          <p:cNvGrpSpPr/>
          <p:nvPr/>
        </p:nvGrpSpPr>
        <p:grpSpPr>
          <a:xfrm>
            <a:off x="2101579" y="1727432"/>
            <a:ext cx="4887471" cy="845416"/>
            <a:chOff x="1220262" y="1953025"/>
            <a:chExt cx="7048367" cy="1219200"/>
          </a:xfrm>
        </p:grpSpPr>
        <p:pic>
          <p:nvPicPr>
            <p:cNvPr id="1043" name="Google Shape;1043;p115"/>
            <p:cNvPicPr preferRelativeResize="0"/>
            <p:nvPr/>
          </p:nvPicPr>
          <p:blipFill rotWithShape="1">
            <a:blip r:embed="rId5">
              <a:alphaModFix/>
            </a:blip>
            <a:srcRect/>
            <a:stretch/>
          </p:blipFill>
          <p:spPr>
            <a:xfrm>
              <a:off x="2386095" y="1953025"/>
              <a:ext cx="1219200" cy="1219200"/>
            </a:xfrm>
            <a:prstGeom prst="rect">
              <a:avLst/>
            </a:prstGeom>
            <a:noFill/>
            <a:ln>
              <a:noFill/>
            </a:ln>
          </p:spPr>
        </p:pic>
        <p:pic>
          <p:nvPicPr>
            <p:cNvPr id="1044" name="Google Shape;1044;p115"/>
            <p:cNvPicPr preferRelativeResize="0"/>
            <p:nvPr/>
          </p:nvPicPr>
          <p:blipFill rotWithShape="1">
            <a:blip r:embed="rId6">
              <a:alphaModFix/>
            </a:blip>
            <a:srcRect/>
            <a:stretch/>
          </p:blipFill>
          <p:spPr>
            <a:xfrm>
              <a:off x="3551928" y="1953025"/>
              <a:ext cx="1219200" cy="1219200"/>
            </a:xfrm>
            <a:prstGeom prst="rect">
              <a:avLst/>
            </a:prstGeom>
            <a:noFill/>
            <a:ln>
              <a:noFill/>
            </a:ln>
          </p:spPr>
        </p:pic>
        <p:pic>
          <p:nvPicPr>
            <p:cNvPr id="1045" name="Google Shape;1045;p115"/>
            <p:cNvPicPr preferRelativeResize="0"/>
            <p:nvPr/>
          </p:nvPicPr>
          <p:blipFill rotWithShape="1">
            <a:blip r:embed="rId7">
              <a:alphaModFix/>
            </a:blip>
            <a:srcRect/>
            <a:stretch/>
          </p:blipFill>
          <p:spPr>
            <a:xfrm>
              <a:off x="4717761" y="1953025"/>
              <a:ext cx="1219200" cy="1219200"/>
            </a:xfrm>
            <a:prstGeom prst="rect">
              <a:avLst/>
            </a:prstGeom>
            <a:noFill/>
            <a:ln>
              <a:noFill/>
            </a:ln>
          </p:spPr>
        </p:pic>
        <p:pic>
          <p:nvPicPr>
            <p:cNvPr id="1046" name="Google Shape;1046;p115"/>
            <p:cNvPicPr preferRelativeResize="0"/>
            <p:nvPr/>
          </p:nvPicPr>
          <p:blipFill rotWithShape="1">
            <a:blip r:embed="rId8">
              <a:alphaModFix/>
            </a:blip>
            <a:srcRect/>
            <a:stretch/>
          </p:blipFill>
          <p:spPr>
            <a:xfrm>
              <a:off x="5883594" y="1953025"/>
              <a:ext cx="1219200" cy="1219200"/>
            </a:xfrm>
            <a:prstGeom prst="rect">
              <a:avLst/>
            </a:prstGeom>
            <a:noFill/>
            <a:ln>
              <a:noFill/>
            </a:ln>
          </p:spPr>
        </p:pic>
        <p:pic>
          <p:nvPicPr>
            <p:cNvPr id="1047" name="Google Shape;1047;p115"/>
            <p:cNvPicPr preferRelativeResize="0"/>
            <p:nvPr/>
          </p:nvPicPr>
          <p:blipFill rotWithShape="1">
            <a:blip r:embed="rId9">
              <a:alphaModFix/>
            </a:blip>
            <a:srcRect/>
            <a:stretch/>
          </p:blipFill>
          <p:spPr>
            <a:xfrm>
              <a:off x="1220262" y="1953025"/>
              <a:ext cx="1219200" cy="1219200"/>
            </a:xfrm>
            <a:prstGeom prst="rect">
              <a:avLst/>
            </a:prstGeom>
            <a:noFill/>
            <a:ln>
              <a:noFill/>
            </a:ln>
          </p:spPr>
        </p:pic>
        <p:pic>
          <p:nvPicPr>
            <p:cNvPr id="1048" name="Google Shape;1048;p115"/>
            <p:cNvPicPr preferRelativeResize="0"/>
            <p:nvPr/>
          </p:nvPicPr>
          <p:blipFill rotWithShape="1">
            <a:blip r:embed="rId10">
              <a:alphaModFix/>
            </a:blip>
            <a:srcRect/>
            <a:stretch/>
          </p:blipFill>
          <p:spPr>
            <a:xfrm>
              <a:off x="7049429" y="1953025"/>
              <a:ext cx="1219200" cy="1219200"/>
            </a:xfrm>
            <a:prstGeom prst="rect">
              <a:avLst/>
            </a:prstGeom>
            <a:noFill/>
            <a:ln>
              <a:noFill/>
            </a:ln>
          </p:spPr>
        </p:pic>
      </p:grpSp>
      <p:sp>
        <p:nvSpPr>
          <p:cNvPr id="1049" name="Google Shape;1049;p115"/>
          <p:cNvSpPr txBox="1"/>
          <p:nvPr/>
        </p:nvSpPr>
        <p:spPr>
          <a:xfrm>
            <a:off x="-26685" y="222893"/>
            <a:ext cx="91440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33CCCC"/>
              </a:buClr>
              <a:buSzPts val="2800"/>
              <a:buFont typeface="Calibri"/>
              <a:buNone/>
            </a:pPr>
            <a:r>
              <a:rPr lang="ja-JP" altLang="en-US" sz="2800" b="0" i="0" u="none" strike="noStrike" cap="none" dirty="0">
                <a:solidFill>
                  <a:srgbClr val="33CCCC"/>
                </a:solidFill>
                <a:latin typeface="Calibri"/>
                <a:ea typeface="Calibri"/>
                <a:cs typeface="Calibri"/>
                <a:sym typeface="Calibri"/>
              </a:rPr>
              <a:t>社交媒體</a:t>
            </a:r>
            <a:endParaRPr sz="1400" b="0" i="0" u="none" strike="noStrike" cap="none" dirty="0">
              <a:solidFill>
                <a:srgbClr val="000000"/>
              </a:solidFill>
              <a:latin typeface="Arial"/>
              <a:ea typeface="Arial"/>
              <a:cs typeface="Arial"/>
              <a:sym typeface="Arial"/>
            </a:endParaRPr>
          </a:p>
        </p:txBody>
      </p:sp>
      <p:sp>
        <p:nvSpPr>
          <p:cNvPr id="1050" name="Google Shape;1050;p115"/>
          <p:cNvSpPr txBox="1"/>
          <p:nvPr/>
        </p:nvSpPr>
        <p:spPr>
          <a:xfrm>
            <a:off x="0" y="5567357"/>
            <a:ext cx="9144000" cy="571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33CCCC"/>
              </a:buClr>
              <a:buSzPts val="2800"/>
              <a:buFont typeface="Calibri"/>
              <a:buNone/>
            </a:pPr>
            <a:r>
              <a:rPr lang="en-US" sz="2800" b="0" i="0" u="none" strike="noStrike" cap="none">
                <a:solidFill>
                  <a:srgbClr val="33CCCC"/>
                </a:solidFill>
                <a:latin typeface="Calibri"/>
                <a:ea typeface="Calibri"/>
                <a:cs typeface="Calibri"/>
                <a:sym typeface="Calibri"/>
              </a:rPr>
              <a:t>SOCIAL MEDIA</a:t>
            </a:r>
            <a:endParaRPr sz="1400" b="0" i="0" u="none" strike="noStrike" cap="none">
              <a:solidFill>
                <a:srgbClr val="000000"/>
              </a:solidFill>
              <a:latin typeface="Arial"/>
              <a:ea typeface="Arial"/>
              <a:cs typeface="Arial"/>
              <a:sym typeface="Arial"/>
            </a:endParaRPr>
          </a:p>
        </p:txBody>
      </p:sp>
      <p:sp>
        <p:nvSpPr>
          <p:cNvPr id="1051" name="Google Shape;1051;p115"/>
          <p:cNvSpPr txBox="1"/>
          <p:nvPr/>
        </p:nvSpPr>
        <p:spPr>
          <a:xfrm>
            <a:off x="0" y="5944548"/>
            <a:ext cx="9144000" cy="4931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00"/>
              </a:buClr>
              <a:buSzPts val="2800"/>
              <a:buFont typeface="Calibri"/>
              <a:buNone/>
            </a:pPr>
            <a:r>
              <a:rPr lang="en-US" sz="2800" b="1" i="0" u="none" strike="noStrike" cap="none">
                <a:solidFill>
                  <a:srgbClr val="FFFF00"/>
                </a:solidFill>
                <a:latin typeface="Calibri"/>
                <a:ea typeface="Calibri"/>
                <a:cs typeface="Calibri"/>
                <a:sym typeface="Calibri"/>
              </a:rPr>
              <a:t>SOCIAL.OASIS.NGO</a:t>
            </a:r>
            <a:br>
              <a:rPr lang="en-US" sz="2000" b="0" i="0" u="none" strike="noStrike" cap="none">
                <a:solidFill>
                  <a:srgbClr val="FFFFFF"/>
                </a:solidFill>
                <a:latin typeface="Calibri"/>
                <a:ea typeface="Calibri"/>
                <a:cs typeface="Calibri"/>
                <a:sym typeface="Calibri"/>
              </a:rPr>
            </a:br>
            <a:endParaRPr sz="2400" b="0" i="0" u="none" strike="noStrike" cap="none">
              <a:solidFill>
                <a:srgbClr val="FFFFFF"/>
              </a:solidFill>
              <a:latin typeface="Calibri"/>
              <a:ea typeface="Calibri"/>
              <a:cs typeface="Calibri"/>
              <a:sym typeface="Calibri"/>
            </a:endParaRPr>
          </a:p>
        </p:txBody>
      </p:sp>
      <p:sp>
        <p:nvSpPr>
          <p:cNvPr id="1052" name="Google Shape;1052;p115"/>
          <p:cNvSpPr txBox="1">
            <a:spLocks noGrp="1"/>
          </p:cNvSpPr>
          <p:nvPr>
            <p:ph type="ftr" idx="11"/>
          </p:nvPr>
        </p:nvSpPr>
        <p:spPr>
          <a:xfrm>
            <a:off x="5938407" y="6550313"/>
            <a:ext cx="3086100" cy="201469"/>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t>DOC ID:5S2EN7124V18.3</a:t>
            </a:r>
            <a:endParaRPr/>
          </a:p>
        </p:txBody>
      </p:sp>
      <p:sp>
        <p:nvSpPr>
          <p:cNvPr id="3" name="TextBox 2">
            <a:extLst>
              <a:ext uri="{FF2B5EF4-FFF2-40B4-BE49-F238E27FC236}">
                <a16:creationId xmlns:a16="http://schemas.microsoft.com/office/drawing/2014/main" id="{81CFDF0F-2C76-BD21-286D-1655EB1B7646}"/>
              </a:ext>
            </a:extLst>
          </p:cNvPr>
          <p:cNvSpPr txBox="1"/>
          <p:nvPr/>
        </p:nvSpPr>
        <p:spPr>
          <a:xfrm>
            <a:off x="400807" y="4578272"/>
            <a:ext cx="5357123" cy="400110"/>
          </a:xfrm>
          <a:prstGeom prst="rect">
            <a:avLst/>
          </a:prstGeom>
          <a:noFill/>
        </p:spPr>
        <p:txBody>
          <a:bodyPr wrap="square">
            <a:spAutoFit/>
          </a:bodyPr>
          <a:lstStyle/>
          <a:p>
            <a:r>
              <a:rPr lang="zh-HK" altLang="zh-HK" sz="2000" b="1" i="0" dirty="0">
                <a:solidFill>
                  <a:srgbClr val="E41D08"/>
                </a:solidFill>
                <a:effectLst/>
              </a:rPr>
              <a:t>「為什麼基督徒不分享他們的信仰？」</a:t>
            </a:r>
            <a:endParaRPr lang="en-US" sz="1200" dirty="0">
              <a:solidFill>
                <a:srgbClr val="E41D08"/>
              </a:solidFill>
            </a:endParaRPr>
          </a:p>
        </p:txBody>
      </p:sp>
      <p:sp>
        <p:nvSpPr>
          <p:cNvPr id="5" name="TextBox 4">
            <a:extLst>
              <a:ext uri="{FF2B5EF4-FFF2-40B4-BE49-F238E27FC236}">
                <a16:creationId xmlns:a16="http://schemas.microsoft.com/office/drawing/2014/main" id="{60C9C4DD-07A9-B067-8120-9F9B552A0E9B}"/>
              </a:ext>
            </a:extLst>
          </p:cNvPr>
          <p:cNvSpPr txBox="1"/>
          <p:nvPr/>
        </p:nvSpPr>
        <p:spPr>
          <a:xfrm>
            <a:off x="4883088" y="4589463"/>
            <a:ext cx="3074580" cy="400110"/>
          </a:xfrm>
          <a:prstGeom prst="rect">
            <a:avLst/>
          </a:prstGeom>
          <a:noFill/>
        </p:spPr>
        <p:txBody>
          <a:bodyPr wrap="square">
            <a:spAutoFit/>
          </a:bodyPr>
          <a:lstStyle/>
          <a:p>
            <a:r>
              <a:rPr lang="zh-TW" altLang="en-US" sz="2000" b="1" i="0" dirty="0">
                <a:solidFill>
                  <a:srgbClr val="E41D08"/>
                </a:solidFill>
                <a:effectLst/>
              </a:rPr>
              <a:t>「地球的年齡是多少？」</a:t>
            </a:r>
            <a:endParaRPr lang="en-US" sz="1200" dirty="0">
              <a:solidFill>
                <a:srgbClr val="E41D08"/>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8" name="Google Shape;1058;p116"/>
          <p:cNvSpPr txBox="1"/>
          <p:nvPr/>
        </p:nvSpPr>
        <p:spPr>
          <a:xfrm>
            <a:off x="0" y="2351791"/>
            <a:ext cx="9144000" cy="95281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320"/>
              <a:buFont typeface="Noto Sans Symbols"/>
              <a:buNone/>
            </a:pPr>
            <a:r>
              <a:rPr lang="zh-TW" altLang="en-US" sz="5400" b="1" i="0" u="none" strike="noStrike" cap="none" dirty="0">
                <a:solidFill>
                  <a:srgbClr val="002060"/>
                </a:solidFill>
                <a:latin typeface="Calibri"/>
                <a:ea typeface="Calibri"/>
                <a:cs typeface="Calibri"/>
                <a:sym typeface="Calibri"/>
              </a:rPr>
              <a:t>每個國家的三大目標</a:t>
            </a:r>
          </a:p>
        </p:txBody>
      </p:sp>
      <p:sp>
        <p:nvSpPr>
          <p:cNvPr id="1059" name="Google Shape;1059;p116"/>
          <p:cNvSpPr txBox="1"/>
          <p:nvPr/>
        </p:nvSpPr>
        <p:spPr>
          <a:xfrm>
            <a:off x="0" y="5228646"/>
            <a:ext cx="9144000" cy="123767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80"/>
              <a:buFont typeface="Noto Sans Symbols"/>
              <a:buNone/>
            </a:pPr>
            <a:r>
              <a:rPr lang="en-US" sz="3600" b="1" i="0" u="none" strike="noStrike" cap="none">
                <a:solidFill>
                  <a:srgbClr val="002060"/>
                </a:solidFill>
                <a:latin typeface="Calibri"/>
                <a:ea typeface="Calibri"/>
                <a:cs typeface="Calibri"/>
                <a:sym typeface="Calibri"/>
              </a:rPr>
              <a:t>THREE LARGE GOALS</a:t>
            </a:r>
            <a:br>
              <a:rPr lang="en-US" sz="3600" b="1" i="0" u="none" strike="noStrike" cap="none">
                <a:solidFill>
                  <a:srgbClr val="002060"/>
                </a:solidFill>
                <a:latin typeface="Calibri"/>
                <a:ea typeface="Calibri"/>
                <a:cs typeface="Calibri"/>
                <a:sym typeface="Calibri"/>
              </a:rPr>
            </a:br>
            <a:r>
              <a:rPr lang="en-US" sz="3600" b="1" i="0" u="none" strike="noStrike" cap="none">
                <a:solidFill>
                  <a:srgbClr val="002060"/>
                </a:solidFill>
                <a:latin typeface="Calibri"/>
                <a:ea typeface="Calibri"/>
                <a:cs typeface="Calibri"/>
                <a:sym typeface="Calibri"/>
              </a:rPr>
              <a:t>FOR EACH COUNTRY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4320"/>
              <a:buFont typeface="Noto Sans Symbols"/>
              <a:buNone/>
            </a:pPr>
            <a:r>
              <a:rPr lang="en-US" sz="5400" b="1" i="0" u="none" strike="noStrike" cap="none">
                <a:solidFill>
                  <a:srgbClr val="00206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060" name="Google Shape;1060;p116"/>
          <p:cNvPicPr preferRelativeResize="0"/>
          <p:nvPr/>
        </p:nvPicPr>
        <p:blipFill rotWithShape="1">
          <a:blip r:embed="rId3">
            <a:alphaModFix/>
          </a:blip>
          <a:srcRect/>
          <a:stretch/>
        </p:blipFill>
        <p:spPr>
          <a:xfrm>
            <a:off x="0" y="3880397"/>
            <a:ext cx="9144000" cy="1249680"/>
          </a:xfrm>
          <a:prstGeom prst="rect">
            <a:avLst/>
          </a:prstGeom>
          <a:noFill/>
          <a:ln>
            <a:noFill/>
          </a:ln>
        </p:spPr>
      </p:pic>
      <p:sp>
        <p:nvSpPr>
          <p:cNvPr id="1061" name="Google Shape;1061;p116"/>
          <p:cNvSpPr/>
          <p:nvPr/>
        </p:nvSpPr>
        <p:spPr>
          <a:xfrm>
            <a:off x="0" y="4784557"/>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A STRATEGY TO SEE ONE MILLION PEOPLE COME TO CHRIST IN ONE YEAR</a:t>
            </a:r>
            <a:endParaRPr sz="1400" b="0" i="0" u="none" strike="noStrike" cap="none">
              <a:solidFill>
                <a:srgbClr val="000000"/>
              </a:solidFill>
              <a:latin typeface="Arial"/>
              <a:ea typeface="Arial"/>
              <a:cs typeface="Arial"/>
              <a:sym typeface="Arial"/>
            </a:endParaRPr>
          </a:p>
        </p:txBody>
      </p:sp>
      <p:sp>
        <p:nvSpPr>
          <p:cNvPr id="4" name="Google Shape;1027;p114">
            <a:extLst>
              <a:ext uri="{FF2B5EF4-FFF2-40B4-BE49-F238E27FC236}">
                <a16:creationId xmlns:a16="http://schemas.microsoft.com/office/drawing/2014/main" id="{16669DDA-70E9-7E52-44FA-023C58EA7D01}"/>
              </a:ext>
            </a:extLst>
          </p:cNvPr>
          <p:cNvSpPr txBox="1">
            <a:spLocks/>
          </p:cNvSpPr>
          <p:nvPr/>
        </p:nvSpPr>
        <p:spPr>
          <a:xfrm>
            <a:off x="0" y="96111"/>
            <a:ext cx="9144000" cy="95281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TW" altLang="en-US" sz="4000" b="1" dirty="0">
                <a:solidFill>
                  <a:schemeClr val="bg1"/>
                </a:solidFill>
              </a:rPr>
              <a:t>一分鐘 </a:t>
            </a:r>
            <a:r>
              <a:rPr lang="en-US" altLang="zh-TW" sz="4000" b="1" dirty="0">
                <a:solidFill>
                  <a:schemeClr val="bg1"/>
                </a:solidFill>
              </a:rPr>
              <a:t>~ </a:t>
            </a:r>
            <a:r>
              <a:rPr lang="zh-TW" altLang="en-US" sz="4000" b="1" dirty="0">
                <a:solidFill>
                  <a:schemeClr val="bg1"/>
                </a:solidFill>
              </a:rPr>
              <a:t>一百萬</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7" name="Google Shape;1067;p122"/>
          <p:cNvSpPr txBox="1"/>
          <p:nvPr/>
        </p:nvSpPr>
        <p:spPr>
          <a:xfrm>
            <a:off x="0" y="5043918"/>
            <a:ext cx="9144000" cy="424009"/>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920"/>
              <a:buFont typeface="Noto Sans Symbols"/>
              <a:buNone/>
            </a:pPr>
            <a:r>
              <a:rPr lang="en-US" sz="2400" b="1" i="0" u="none" strike="noStrike" cap="none">
                <a:solidFill>
                  <a:srgbClr val="002060"/>
                </a:solidFill>
                <a:latin typeface="Calibri"/>
                <a:ea typeface="Calibri"/>
                <a:cs typeface="Calibri"/>
                <a:sym typeface="Calibri"/>
              </a:rPr>
              <a:t>THREE LARGE GOALS FOR EACH COUNTRY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4320"/>
              <a:buFont typeface="Noto Sans Symbols"/>
              <a:buNone/>
            </a:pPr>
            <a:r>
              <a:rPr lang="en-US" sz="5400" b="1" i="0" u="none" strike="noStrike" cap="none">
                <a:solidFill>
                  <a:srgbClr val="00206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1068" name="Google Shape;1068;p122"/>
          <p:cNvPicPr preferRelativeResize="0"/>
          <p:nvPr/>
        </p:nvPicPr>
        <p:blipFill rotWithShape="1">
          <a:blip r:embed="rId3">
            <a:alphaModFix/>
          </a:blip>
          <a:srcRect/>
          <a:stretch/>
        </p:blipFill>
        <p:spPr>
          <a:xfrm>
            <a:off x="0" y="3880397"/>
            <a:ext cx="9144000" cy="1249680"/>
          </a:xfrm>
          <a:prstGeom prst="rect">
            <a:avLst/>
          </a:prstGeom>
          <a:noFill/>
          <a:ln>
            <a:noFill/>
          </a:ln>
        </p:spPr>
      </p:pic>
      <p:sp>
        <p:nvSpPr>
          <p:cNvPr id="1069" name="Google Shape;1069;p122"/>
          <p:cNvSpPr/>
          <p:nvPr/>
        </p:nvSpPr>
        <p:spPr>
          <a:xfrm>
            <a:off x="0" y="4784557"/>
            <a:ext cx="914400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Calibri"/>
                <a:ea typeface="Calibri"/>
                <a:cs typeface="Calibri"/>
                <a:sym typeface="Calibri"/>
              </a:rPr>
              <a:t>A STRATEGY TO SEE ONE MILLION PEOPLE COME TO CHRIST IN ONE YEAR</a:t>
            </a:r>
            <a:endParaRPr sz="1400" b="0" i="0" u="none" strike="noStrike" cap="none">
              <a:solidFill>
                <a:srgbClr val="000000"/>
              </a:solidFill>
              <a:latin typeface="Arial"/>
              <a:ea typeface="Arial"/>
              <a:cs typeface="Arial"/>
              <a:sym typeface="Arial"/>
            </a:endParaRPr>
          </a:p>
        </p:txBody>
      </p:sp>
      <p:sp>
        <p:nvSpPr>
          <p:cNvPr id="1070" name="Google Shape;1070;p122"/>
          <p:cNvSpPr txBox="1"/>
          <p:nvPr/>
        </p:nvSpPr>
        <p:spPr>
          <a:xfrm>
            <a:off x="0" y="1360156"/>
            <a:ext cx="9144000" cy="62883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560"/>
              <a:buFont typeface="Noto Sans Symbols"/>
              <a:buNone/>
            </a:pPr>
            <a:r>
              <a:rPr lang="zh-TW" altLang="en-US" sz="3200" b="1" i="0" u="none" strike="noStrike" cap="none" dirty="0">
                <a:solidFill>
                  <a:srgbClr val="002060"/>
                </a:solidFill>
                <a:latin typeface="Calibri"/>
                <a:ea typeface="Calibri"/>
                <a:cs typeface="Calibri"/>
                <a:sym typeface="Calibri"/>
              </a:rPr>
              <a:t>每個國家的三大目標</a:t>
            </a:r>
          </a:p>
        </p:txBody>
      </p:sp>
      <p:sp>
        <p:nvSpPr>
          <p:cNvPr id="1071" name="Google Shape;1071;p122"/>
          <p:cNvSpPr txBox="1"/>
          <p:nvPr/>
        </p:nvSpPr>
        <p:spPr>
          <a:xfrm>
            <a:off x="376381" y="2162487"/>
            <a:ext cx="8353551" cy="56111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Calibri"/>
                <a:ea typeface="Calibri"/>
                <a:cs typeface="Calibri"/>
                <a:sym typeface="Calibri"/>
              </a:rPr>
              <a:t>1. </a:t>
            </a:r>
            <a:r>
              <a:rPr lang="ja-JP" altLang="en-US" sz="1600" b="1" i="0" u="none" strike="noStrike" cap="none" dirty="0">
                <a:solidFill>
                  <a:schemeClr val="dk1"/>
                </a:solidFill>
                <a:latin typeface="Calibri"/>
                <a:ea typeface="Calibri"/>
                <a:cs typeface="Calibri"/>
                <a:sym typeface="Calibri"/>
              </a:rPr>
              <a:t>招募一千位牧者。</a:t>
            </a:r>
          </a:p>
          <a:p>
            <a:pPr marL="0" marR="0" lvl="0" indent="0" algn="l" rtl="0">
              <a:lnSpc>
                <a:spcPct val="100000"/>
              </a:lnSpc>
              <a:spcBef>
                <a:spcPts val="0"/>
              </a:spcBef>
              <a:spcAft>
                <a:spcPts val="0"/>
              </a:spcAft>
              <a:buClr>
                <a:srgbClr val="000000"/>
              </a:buClr>
              <a:buSzPts val="1600"/>
              <a:buFont typeface="Arial"/>
              <a:buNone/>
            </a:pPr>
            <a:endParaRPr sz="1400" b="0" i="0" u="none" strike="noStrike" cap="none" dirty="0">
              <a:solidFill>
                <a:srgbClr val="000000"/>
              </a:solidFill>
              <a:latin typeface="Arial"/>
              <a:ea typeface="Arial"/>
              <a:cs typeface="Arial"/>
              <a:sym typeface="Arial"/>
            </a:endParaRPr>
          </a:p>
        </p:txBody>
      </p:sp>
      <p:sp>
        <p:nvSpPr>
          <p:cNvPr id="1072" name="Google Shape;1072;p122"/>
          <p:cNvSpPr txBox="1"/>
          <p:nvPr/>
        </p:nvSpPr>
        <p:spPr>
          <a:xfrm>
            <a:off x="376381" y="2723600"/>
            <a:ext cx="8170423" cy="72669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Calibri"/>
                <a:ea typeface="Calibri"/>
                <a:cs typeface="Calibri"/>
                <a:sym typeface="Calibri"/>
              </a:rPr>
              <a:t>2. </a:t>
            </a:r>
            <a:r>
              <a:rPr lang="zh-TW" altLang="en-US" sz="1600" b="1" i="0" u="none" strike="noStrike" cap="none" dirty="0">
                <a:solidFill>
                  <a:schemeClr val="dk1"/>
                </a:solidFill>
                <a:latin typeface="Calibri"/>
                <a:ea typeface="Calibri"/>
                <a:cs typeface="Calibri"/>
                <a:sym typeface="Calibri"/>
              </a:rPr>
              <a:t>每位牧者訓練一百位以上的「盟約大使」。</a:t>
            </a:r>
          </a:p>
          <a:p>
            <a:pPr marL="0" marR="0" lvl="0" indent="0" algn="l" rtl="0">
              <a:lnSpc>
                <a:spcPct val="100000"/>
              </a:lnSpc>
              <a:spcBef>
                <a:spcPts val="0"/>
              </a:spcBef>
              <a:spcAft>
                <a:spcPts val="0"/>
              </a:spcAft>
              <a:buClr>
                <a:srgbClr val="000000"/>
              </a:buClr>
              <a:buSzPts val="1600"/>
              <a:buFont typeface="Arial"/>
              <a:buNone/>
            </a:pPr>
            <a:endParaRPr sz="1400" b="0" i="0" u="none" strike="noStrike" cap="none" dirty="0">
              <a:solidFill>
                <a:srgbClr val="000000"/>
              </a:solidFill>
              <a:latin typeface="Arial"/>
              <a:ea typeface="Arial"/>
              <a:cs typeface="Arial"/>
              <a:sym typeface="Arial"/>
            </a:endParaRPr>
          </a:p>
        </p:txBody>
      </p:sp>
      <p:sp>
        <p:nvSpPr>
          <p:cNvPr id="1073" name="Google Shape;1073;p122"/>
          <p:cNvSpPr txBox="1"/>
          <p:nvPr/>
        </p:nvSpPr>
        <p:spPr>
          <a:xfrm>
            <a:off x="376380" y="3267374"/>
            <a:ext cx="8170423" cy="57832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Calibri"/>
                <a:ea typeface="Calibri"/>
                <a:cs typeface="Calibri"/>
                <a:sym typeface="Calibri"/>
              </a:rPr>
              <a:t>3. </a:t>
            </a:r>
            <a:r>
              <a:rPr lang="zh-TW" altLang="en-US" sz="1600" b="1" i="0" u="none" strike="noStrike" cap="none" dirty="0">
                <a:solidFill>
                  <a:schemeClr val="dk1"/>
                </a:solidFill>
                <a:latin typeface="Calibri"/>
                <a:ea typeface="Calibri"/>
                <a:cs typeface="Calibri"/>
                <a:sym typeface="Calibri"/>
              </a:rPr>
              <a:t>每人至少帶領十人歸向耶穌。</a:t>
            </a:r>
          </a:p>
          <a:p>
            <a:pPr marL="0" marR="0" lvl="0" indent="0" algn="l" rtl="0">
              <a:lnSpc>
                <a:spcPct val="100000"/>
              </a:lnSpc>
              <a:spcBef>
                <a:spcPts val="0"/>
              </a:spcBef>
              <a:spcAft>
                <a:spcPts val="0"/>
              </a:spcAft>
              <a:buClr>
                <a:srgbClr val="000000"/>
              </a:buClr>
              <a:buSzPts val="1600"/>
              <a:buFont typeface="Arial"/>
              <a:buNone/>
            </a:pPr>
            <a:endParaRPr sz="1400" b="0" i="0" u="none" strike="noStrike" cap="none" dirty="0">
              <a:solidFill>
                <a:srgbClr val="000000"/>
              </a:solidFill>
              <a:latin typeface="Arial"/>
              <a:ea typeface="Arial"/>
              <a:cs typeface="Arial"/>
              <a:sym typeface="Arial"/>
            </a:endParaRPr>
          </a:p>
        </p:txBody>
      </p:sp>
      <p:sp>
        <p:nvSpPr>
          <p:cNvPr id="1074" name="Google Shape;1074;p122"/>
          <p:cNvSpPr txBox="1"/>
          <p:nvPr/>
        </p:nvSpPr>
        <p:spPr>
          <a:xfrm>
            <a:off x="973973" y="5626304"/>
            <a:ext cx="8170423" cy="3956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1. Enlist 1,000 pastors.</a:t>
            </a:r>
            <a:endParaRPr sz="1400" b="0" i="0" u="none" strike="noStrike" cap="none">
              <a:solidFill>
                <a:srgbClr val="000000"/>
              </a:solidFill>
              <a:latin typeface="Arial"/>
              <a:ea typeface="Arial"/>
              <a:cs typeface="Arial"/>
              <a:sym typeface="Arial"/>
            </a:endParaRPr>
          </a:p>
        </p:txBody>
      </p:sp>
      <p:sp>
        <p:nvSpPr>
          <p:cNvPr id="1075" name="Google Shape;1075;p122"/>
          <p:cNvSpPr txBox="1"/>
          <p:nvPr/>
        </p:nvSpPr>
        <p:spPr>
          <a:xfrm>
            <a:off x="973973" y="5901097"/>
            <a:ext cx="8170423" cy="54377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2. Each pastor trains 100+ Covenant Ambassadors.</a:t>
            </a:r>
            <a:endParaRPr sz="1400" b="0" i="0" u="none" strike="noStrike" cap="none">
              <a:solidFill>
                <a:srgbClr val="000000"/>
              </a:solidFill>
              <a:latin typeface="Arial"/>
              <a:ea typeface="Arial"/>
              <a:cs typeface="Arial"/>
              <a:sym typeface="Arial"/>
            </a:endParaRPr>
          </a:p>
        </p:txBody>
      </p:sp>
      <p:sp>
        <p:nvSpPr>
          <p:cNvPr id="1076" name="Google Shape;1076;p122"/>
          <p:cNvSpPr txBox="1"/>
          <p:nvPr/>
        </p:nvSpPr>
        <p:spPr>
          <a:xfrm>
            <a:off x="973972" y="6195487"/>
            <a:ext cx="8170423" cy="2950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3. Each one wins 10+ to Jesus. </a:t>
            </a:r>
            <a:endParaRPr sz="1400" b="0" i="0" u="none" strike="noStrike" cap="none">
              <a:solidFill>
                <a:srgbClr val="000000"/>
              </a:solidFill>
              <a:latin typeface="Arial"/>
              <a:ea typeface="Arial"/>
              <a:cs typeface="Arial"/>
              <a:sym typeface="Arial"/>
            </a:endParaRPr>
          </a:p>
        </p:txBody>
      </p:sp>
      <p:sp>
        <p:nvSpPr>
          <p:cNvPr id="3" name="Google Shape;1027;p114">
            <a:extLst>
              <a:ext uri="{FF2B5EF4-FFF2-40B4-BE49-F238E27FC236}">
                <a16:creationId xmlns:a16="http://schemas.microsoft.com/office/drawing/2014/main" id="{94F00D84-CEEA-E81D-346F-4052489C8A1F}"/>
              </a:ext>
            </a:extLst>
          </p:cNvPr>
          <p:cNvSpPr txBox="1">
            <a:spLocks/>
          </p:cNvSpPr>
          <p:nvPr/>
        </p:nvSpPr>
        <p:spPr>
          <a:xfrm>
            <a:off x="0" y="96111"/>
            <a:ext cx="9144000" cy="95281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TW" altLang="en-US" sz="4000" b="1" dirty="0">
                <a:solidFill>
                  <a:schemeClr val="bg1"/>
                </a:solidFill>
              </a:rPr>
              <a:t>一分鐘 </a:t>
            </a:r>
            <a:r>
              <a:rPr lang="en-US" altLang="zh-TW" sz="4000" b="1" dirty="0">
                <a:solidFill>
                  <a:schemeClr val="bg1"/>
                </a:solidFill>
              </a:rPr>
              <a:t>~ </a:t>
            </a:r>
            <a:r>
              <a:rPr lang="zh-TW" altLang="en-US" sz="4000" b="1" dirty="0">
                <a:solidFill>
                  <a:schemeClr val="bg1"/>
                </a:solidFill>
              </a:rPr>
              <a:t>一百萬</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pic>
        <p:nvPicPr>
          <p:cNvPr id="1081" name="Google Shape;1081;p124"/>
          <p:cNvPicPr preferRelativeResize="0"/>
          <p:nvPr/>
        </p:nvPicPr>
        <p:blipFill rotWithShape="1">
          <a:blip r:embed="rId3">
            <a:alphaModFix/>
          </a:blip>
          <a:srcRect/>
          <a:stretch/>
        </p:blipFill>
        <p:spPr>
          <a:xfrm>
            <a:off x="0" y="0"/>
            <a:ext cx="9144000" cy="6858000"/>
          </a:xfrm>
          <a:prstGeom prst="rect">
            <a:avLst/>
          </a:prstGeom>
          <a:noFill/>
          <a:ln>
            <a:noFill/>
          </a:ln>
        </p:spPr>
      </p:pic>
      <p:pic>
        <p:nvPicPr>
          <p:cNvPr id="5" name="Picture 4">
            <a:extLst>
              <a:ext uri="{FF2B5EF4-FFF2-40B4-BE49-F238E27FC236}">
                <a16:creationId xmlns:a16="http://schemas.microsoft.com/office/drawing/2014/main" id="{B62548BB-3EBD-F4A4-C3EA-A4952BC4EA1C}"/>
              </a:ext>
            </a:extLst>
          </p:cNvPr>
          <p:cNvPicPr>
            <a:picLocks noChangeAspect="1"/>
          </p:cNvPicPr>
          <p:nvPr/>
        </p:nvPicPr>
        <p:blipFill>
          <a:blip r:embed="rId4"/>
          <a:stretch>
            <a:fillRect/>
          </a:stretch>
        </p:blipFill>
        <p:spPr>
          <a:xfrm>
            <a:off x="1922318" y="0"/>
            <a:ext cx="5299364" cy="685800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pic>
        <p:nvPicPr>
          <p:cNvPr id="1086" name="Google Shape;1086;p125"/>
          <p:cNvPicPr preferRelativeResize="0"/>
          <p:nvPr/>
        </p:nvPicPr>
        <p:blipFill rotWithShape="1">
          <a:blip r:embed="rId3">
            <a:alphaModFix/>
          </a:blip>
          <a:srcRect/>
          <a:stretch/>
        </p:blipFill>
        <p:spPr>
          <a:xfrm>
            <a:off x="0" y="0"/>
            <a:ext cx="9144000" cy="6858000"/>
          </a:xfrm>
          <a:prstGeom prst="rect">
            <a:avLst/>
          </a:prstGeom>
          <a:noFill/>
          <a:ln>
            <a:noFill/>
          </a:ln>
        </p:spPr>
      </p:pic>
      <p:pic>
        <p:nvPicPr>
          <p:cNvPr id="5" name="Picture 4">
            <a:extLst>
              <a:ext uri="{FF2B5EF4-FFF2-40B4-BE49-F238E27FC236}">
                <a16:creationId xmlns:a16="http://schemas.microsoft.com/office/drawing/2014/main" id="{72E8CF1C-E105-854E-90D4-845C6D363E40}"/>
              </a:ext>
            </a:extLst>
          </p:cNvPr>
          <p:cNvPicPr>
            <a:picLocks noChangeAspect="1"/>
          </p:cNvPicPr>
          <p:nvPr/>
        </p:nvPicPr>
        <p:blipFill>
          <a:blip r:embed="rId4"/>
          <a:stretch>
            <a:fillRect/>
          </a:stretch>
        </p:blipFill>
        <p:spPr>
          <a:xfrm>
            <a:off x="1922318" y="0"/>
            <a:ext cx="5299364" cy="68580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90"/>
        <p:cNvGrpSpPr/>
        <p:nvPr/>
      </p:nvGrpSpPr>
      <p:grpSpPr>
        <a:xfrm>
          <a:off x="0" y="0"/>
          <a:ext cx="0" cy="0"/>
          <a:chOff x="0" y="0"/>
          <a:chExt cx="0" cy="0"/>
        </a:xfrm>
      </p:grpSpPr>
      <p:pic>
        <p:nvPicPr>
          <p:cNvPr id="1091" name="Google Shape;1091;p126"/>
          <p:cNvPicPr preferRelativeResize="0"/>
          <p:nvPr/>
        </p:nvPicPr>
        <p:blipFill rotWithShape="1">
          <a:blip r:embed="rId3">
            <a:alphaModFix/>
          </a:blip>
          <a:srcRect/>
          <a:stretch/>
        </p:blipFill>
        <p:spPr>
          <a:xfrm>
            <a:off x="0" y="0"/>
            <a:ext cx="9144000" cy="6858000"/>
          </a:xfrm>
          <a:prstGeom prst="rect">
            <a:avLst/>
          </a:prstGeom>
          <a:noFill/>
          <a:ln>
            <a:noFill/>
          </a:ln>
        </p:spPr>
      </p:pic>
      <p:pic>
        <p:nvPicPr>
          <p:cNvPr id="3" name="Picture 2">
            <a:extLst>
              <a:ext uri="{FF2B5EF4-FFF2-40B4-BE49-F238E27FC236}">
                <a16:creationId xmlns:a16="http://schemas.microsoft.com/office/drawing/2014/main" id="{26DEBDC0-A3D9-2120-1292-423D950286AD}"/>
              </a:ext>
            </a:extLst>
          </p:cNvPr>
          <p:cNvPicPr>
            <a:picLocks noChangeAspect="1"/>
          </p:cNvPicPr>
          <p:nvPr/>
        </p:nvPicPr>
        <p:blipFill>
          <a:blip r:embed="rId4"/>
          <a:stretch>
            <a:fillRect/>
          </a:stretch>
        </p:blipFill>
        <p:spPr>
          <a:xfrm>
            <a:off x="2050334" y="0"/>
            <a:ext cx="5299364" cy="6858000"/>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pic>
        <p:nvPicPr>
          <p:cNvPr id="1096" name="Google Shape;1096;p127"/>
          <p:cNvPicPr preferRelativeResize="0"/>
          <p:nvPr/>
        </p:nvPicPr>
        <p:blipFill rotWithShape="1">
          <a:blip r:embed="rId3">
            <a:alphaModFix/>
          </a:blip>
          <a:srcRect/>
          <a:stretch/>
        </p:blipFill>
        <p:spPr>
          <a:xfrm>
            <a:off x="0" y="0"/>
            <a:ext cx="9144000" cy="6858000"/>
          </a:xfrm>
          <a:prstGeom prst="rect">
            <a:avLst/>
          </a:prstGeom>
          <a:noFill/>
          <a:ln>
            <a:noFill/>
          </a:ln>
        </p:spPr>
      </p:pic>
      <p:pic>
        <p:nvPicPr>
          <p:cNvPr id="3" name="Picture 2">
            <a:extLst>
              <a:ext uri="{FF2B5EF4-FFF2-40B4-BE49-F238E27FC236}">
                <a16:creationId xmlns:a16="http://schemas.microsoft.com/office/drawing/2014/main" id="{D4613105-F974-D7B1-B922-991D1CADA4B3}"/>
              </a:ext>
            </a:extLst>
          </p:cNvPr>
          <p:cNvPicPr>
            <a:picLocks noChangeAspect="1"/>
          </p:cNvPicPr>
          <p:nvPr/>
        </p:nvPicPr>
        <p:blipFill>
          <a:blip r:embed="rId4"/>
          <a:stretch>
            <a:fillRect/>
          </a:stretch>
        </p:blipFill>
        <p:spPr>
          <a:xfrm>
            <a:off x="2141774" y="0"/>
            <a:ext cx="5299364" cy="68580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928FA776-A071-003F-DD65-5973C9F28A49}"/>
            </a:ext>
          </a:extLst>
        </p:cNvPr>
        <p:cNvGrpSpPr/>
        <p:nvPr/>
      </p:nvGrpSpPr>
      <p:grpSpPr>
        <a:xfrm>
          <a:off x="0" y="0"/>
          <a:ext cx="0" cy="0"/>
          <a:chOff x="0" y="0"/>
          <a:chExt cx="0" cy="0"/>
        </a:xfrm>
      </p:grpSpPr>
      <p:sp>
        <p:nvSpPr>
          <p:cNvPr id="135" name="Google Shape;135;p1">
            <a:extLst>
              <a:ext uri="{FF2B5EF4-FFF2-40B4-BE49-F238E27FC236}">
                <a16:creationId xmlns:a16="http://schemas.microsoft.com/office/drawing/2014/main" id="{96026C67-0016-D4C9-CB37-7C1CA64912A1}"/>
              </a:ext>
            </a:extLst>
          </p:cNvPr>
          <p:cNvSpPr txBox="1"/>
          <p:nvPr/>
        </p:nvSpPr>
        <p:spPr>
          <a:xfrm>
            <a:off x="1505400" y="5723376"/>
            <a:ext cx="6883500" cy="1121400"/>
          </a:xfrm>
          <a:prstGeom prst="rect">
            <a:avLst/>
          </a:prstGeom>
          <a:noFill/>
          <a:ln>
            <a:noFill/>
          </a:ln>
        </p:spPr>
        <p:txBody>
          <a:bodyPr spcFirstLastPara="1" wrap="square" lIns="91425" tIns="45700" rIns="91425" bIns="45700" anchor="t" anchorCtr="0">
            <a:spAutoFit/>
          </a:bodyPr>
          <a:lstStyle/>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COMPASSION</a:t>
            </a:r>
            <a:r>
              <a:rPr lang="en-US" sz="1000" b="1" i="0" u="none" strike="noStrike" cap="none">
                <a:solidFill>
                  <a:srgbClr val="000000"/>
                </a:solidFill>
                <a:latin typeface="Calibri"/>
                <a:ea typeface="Calibri"/>
                <a:cs typeface="Calibri"/>
                <a:sym typeface="Calibri"/>
              </a:rPr>
              <a:t> 		COMPELLED BY THE INTENTIONAL AND MERCIFUL HEART OF GOD</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EQUIPPING</a:t>
            </a:r>
            <a:r>
              <a:rPr lang="en-US" sz="1000" b="1" i="0" u="none" strike="noStrike" cap="none">
                <a:solidFill>
                  <a:srgbClr val="000000"/>
                </a:solidFill>
                <a:latin typeface="Calibri"/>
                <a:ea typeface="Calibri"/>
                <a:cs typeface="Calibri"/>
                <a:sym typeface="Calibri"/>
              </a:rPr>
              <a:t> 		TRAINED WITH EFFECTIVE AND RELEVANT TOOLS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APPLICATION</a:t>
            </a:r>
            <a:r>
              <a:rPr lang="en-US" sz="1000" b="1" i="0" u="none" strike="noStrike" cap="none">
                <a:solidFill>
                  <a:srgbClr val="000000"/>
                </a:solidFill>
                <a:latin typeface="Calibri"/>
                <a:ea typeface="Calibri"/>
                <a:cs typeface="Calibri"/>
                <a:sym typeface="Calibri"/>
              </a:rPr>
              <a:t> 		SENT AND MENTORED WITH A 2X2 TOP-DOWN BIBLICAL MODEL</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DISCIPLESHIP</a:t>
            </a:r>
            <a:r>
              <a:rPr lang="en-US" sz="1000" b="1" i="0" u="none" strike="noStrike" cap="none">
                <a:solidFill>
                  <a:srgbClr val="000000"/>
                </a:solidFill>
                <a:latin typeface="Calibri"/>
                <a:ea typeface="Calibri"/>
                <a:cs typeface="Calibri"/>
                <a:sym typeface="Calibri"/>
              </a:rPr>
              <a:t> 		GROWING OUR LEADERSHIP TO HELP OTHERS</a:t>
            </a:r>
            <a:endParaRPr sz="1200" b="0" i="0" u="none" strike="noStrike" cap="none">
              <a:solidFill>
                <a:srgbClr val="000000"/>
              </a:solidFill>
              <a:latin typeface="Arial"/>
              <a:ea typeface="Arial"/>
              <a:cs typeface="Arial"/>
              <a:sym typeface="Arial"/>
            </a:endParaRPr>
          </a:p>
          <a:p>
            <a:pPr marL="0" marR="0" lvl="0" indent="0" algn="l" rtl="0">
              <a:lnSpc>
                <a:spcPct val="114285"/>
              </a:lnSpc>
              <a:spcBef>
                <a:spcPts val="0"/>
              </a:spcBef>
              <a:spcAft>
                <a:spcPts val="0"/>
              </a:spcAft>
              <a:buClr>
                <a:srgbClr val="000000"/>
              </a:buClr>
              <a:buSzPts val="1400"/>
              <a:buFont typeface="Arial"/>
              <a:buNone/>
            </a:pPr>
            <a:r>
              <a:rPr lang="en-US" sz="1200" b="1" i="0" u="none" strike="noStrike" cap="none">
                <a:solidFill>
                  <a:srgbClr val="000000"/>
                </a:solidFill>
                <a:latin typeface="Calibri"/>
                <a:ea typeface="Calibri"/>
                <a:cs typeface="Calibri"/>
                <a:sym typeface="Calibri"/>
              </a:rPr>
              <a:t>MULTIPLICATION</a:t>
            </a:r>
            <a:r>
              <a:rPr lang="en-US" sz="1000" b="1" i="0" u="none" strike="noStrike" cap="none">
                <a:solidFill>
                  <a:srgbClr val="000000"/>
                </a:solidFill>
                <a:latin typeface="Calibri"/>
                <a:ea typeface="Calibri"/>
                <a:cs typeface="Calibri"/>
                <a:sym typeface="Calibri"/>
              </a:rPr>
              <a:t> 	REPRODUCING OURSELVES IN A VIBRANT AND FRUITFUL MANNER</a:t>
            </a:r>
            <a:endParaRPr sz="1200" b="0" i="0" u="none" strike="noStrike" cap="none">
              <a:solidFill>
                <a:srgbClr val="000000"/>
              </a:solidFill>
              <a:latin typeface="Arial"/>
              <a:ea typeface="Arial"/>
              <a:cs typeface="Arial"/>
              <a:sym typeface="Arial"/>
            </a:endParaRPr>
          </a:p>
        </p:txBody>
      </p:sp>
      <p:sp>
        <p:nvSpPr>
          <p:cNvPr id="136" name="Google Shape;136;p1">
            <a:extLst>
              <a:ext uri="{FF2B5EF4-FFF2-40B4-BE49-F238E27FC236}">
                <a16:creationId xmlns:a16="http://schemas.microsoft.com/office/drawing/2014/main" id="{269817F6-18C8-3855-2225-B17FE03C3924}"/>
              </a:ext>
            </a:extLst>
          </p:cNvPr>
          <p:cNvSpPr/>
          <p:nvPr/>
        </p:nvSpPr>
        <p:spPr>
          <a:xfrm>
            <a:off x="-152400" y="5379099"/>
            <a:ext cx="9448800" cy="348900"/>
          </a:xfrm>
          <a:prstGeom prst="rect">
            <a:avLst/>
          </a:prstGeom>
          <a:noFill/>
          <a:ln>
            <a:noFill/>
          </a:ln>
        </p:spPr>
        <p:txBody>
          <a:bodyPr spcFirstLastPara="1" wrap="square" lIns="91425" tIns="45700" rIns="91425" bIns="45700" anchor="t" anchorCtr="0">
            <a:spAutoFit/>
          </a:bodyPr>
          <a:lstStyle/>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EQUIPPING ALL CHRISTIANS TO EASILY SHARE</a:t>
            </a:r>
            <a:endParaRPr sz="1400" b="0" i="0" u="none" strike="noStrike" cap="none">
              <a:solidFill>
                <a:srgbClr val="000000"/>
              </a:solidFill>
              <a:latin typeface="Arial"/>
              <a:ea typeface="Arial"/>
              <a:cs typeface="Arial"/>
              <a:sym typeface="Arial"/>
            </a:endParaRPr>
          </a:p>
          <a:p>
            <a:pPr marL="0" marR="0" lvl="0" indent="0" algn="ctr" rtl="0">
              <a:lnSpc>
                <a:spcPct val="83333"/>
              </a:lnSpc>
              <a:spcBef>
                <a:spcPts val="0"/>
              </a:spcBef>
              <a:spcAft>
                <a:spcPts val="0"/>
              </a:spcAft>
              <a:buClr>
                <a:srgbClr val="000000"/>
              </a:buClr>
              <a:buSzPts val="1200"/>
              <a:buFont typeface="Arial"/>
              <a:buNone/>
            </a:pPr>
            <a:r>
              <a:rPr lang="en-US" sz="1200" b="1" i="0" u="none" strike="noStrike" cap="none">
                <a:solidFill>
                  <a:srgbClr val="FF0000"/>
                </a:solidFill>
                <a:latin typeface="Calibri"/>
                <a:ea typeface="Calibri"/>
                <a:cs typeface="Calibri"/>
                <a:sym typeface="Calibri"/>
              </a:rPr>
              <a:t>THEIR FAITH USING THE </a:t>
            </a:r>
            <a:r>
              <a:rPr lang="en-US" sz="1200" b="1" i="1" u="none" strike="noStrike" cap="none">
                <a:solidFill>
                  <a:srgbClr val="3EAFB7"/>
                </a:solidFill>
                <a:latin typeface="Calibri"/>
                <a:ea typeface="Calibri"/>
                <a:cs typeface="Calibri"/>
                <a:sym typeface="Calibri"/>
              </a:rPr>
              <a:t>ONE MINUTE WITNESS </a:t>
            </a:r>
            <a:r>
              <a:rPr lang="en-US" sz="1200" b="1" i="0" u="none" strike="noStrike" cap="none">
                <a:solidFill>
                  <a:srgbClr val="FF0000"/>
                </a:solidFill>
                <a:latin typeface="Calibri"/>
                <a:ea typeface="Calibri"/>
                <a:cs typeface="Calibri"/>
                <a:sym typeface="Calibri"/>
              </a:rPr>
              <a:t>TOOL</a:t>
            </a:r>
            <a:endParaRPr sz="1400" b="0" i="0" u="none" strike="noStrike" cap="none">
              <a:solidFill>
                <a:srgbClr val="000000"/>
              </a:solidFill>
              <a:latin typeface="Arial"/>
              <a:ea typeface="Arial"/>
              <a:cs typeface="Arial"/>
              <a:sym typeface="Arial"/>
            </a:endParaRPr>
          </a:p>
        </p:txBody>
      </p:sp>
      <p:pic>
        <p:nvPicPr>
          <p:cNvPr id="137" name="Google Shape;137;p1">
            <a:extLst>
              <a:ext uri="{FF2B5EF4-FFF2-40B4-BE49-F238E27FC236}">
                <a16:creationId xmlns:a16="http://schemas.microsoft.com/office/drawing/2014/main" id="{DAE1945E-7A81-FE6C-365F-49EDF692E837}"/>
              </a:ext>
            </a:extLst>
          </p:cNvPr>
          <p:cNvPicPr preferRelativeResize="0"/>
          <p:nvPr/>
        </p:nvPicPr>
        <p:blipFill rotWithShape="1">
          <a:blip r:embed="rId3">
            <a:alphaModFix/>
          </a:blip>
          <a:srcRect/>
          <a:stretch/>
        </p:blipFill>
        <p:spPr>
          <a:xfrm>
            <a:off x="4057653" y="4447708"/>
            <a:ext cx="1028701" cy="1028701"/>
          </a:xfrm>
          <a:prstGeom prst="rect">
            <a:avLst/>
          </a:prstGeom>
          <a:noFill/>
          <a:ln>
            <a:noFill/>
          </a:ln>
        </p:spPr>
      </p:pic>
      <p:sp>
        <p:nvSpPr>
          <p:cNvPr id="138" name="Google Shape;138;p1">
            <a:extLst>
              <a:ext uri="{FF2B5EF4-FFF2-40B4-BE49-F238E27FC236}">
                <a16:creationId xmlns:a16="http://schemas.microsoft.com/office/drawing/2014/main" id="{6B79C348-E974-9BE9-59D0-4ACC447B2C42}"/>
              </a:ext>
            </a:extLst>
          </p:cNvPr>
          <p:cNvSpPr txBox="1"/>
          <p:nvPr/>
        </p:nvSpPr>
        <p:spPr>
          <a:xfrm>
            <a:off x="45482" y="1581460"/>
            <a:ext cx="9146528" cy="432066"/>
          </a:xfrm>
          <a:prstGeom prst="rect">
            <a:avLst/>
          </a:prstGeom>
          <a:noFill/>
          <a:ln>
            <a:noFill/>
          </a:ln>
        </p:spPr>
        <p:txBody>
          <a:bodyPr spcFirstLastPara="1" wrap="square" lIns="91425" tIns="45700" rIns="91425" bIns="45700" anchor="t" anchorCtr="0">
            <a:spAutoFit/>
          </a:bodyPr>
          <a:lstStyle/>
          <a:p>
            <a:pPr marL="0" marR="0" lvl="0" indent="0" algn="ctr" rtl="0">
              <a:lnSpc>
                <a:spcPct val="91666"/>
              </a:lnSpc>
              <a:spcBef>
                <a:spcPts val="0"/>
              </a:spcBef>
              <a:spcAft>
                <a:spcPts val="0"/>
              </a:spcAft>
              <a:buClr>
                <a:srgbClr val="000000"/>
              </a:buClr>
              <a:buSzPts val="2400"/>
              <a:buFont typeface="Arial"/>
              <a:buNone/>
            </a:pPr>
            <a:r>
              <a:rPr lang="zh-TW" altLang="en-US" sz="2400" b="1" i="0" u="none" strike="noStrike" cap="none" dirty="0">
                <a:solidFill>
                  <a:srgbClr val="FF0000"/>
                </a:solidFill>
                <a:latin typeface="+mj-lt"/>
                <a:ea typeface="Calibri"/>
                <a:cs typeface="Calibri"/>
                <a:sym typeface="Calibri"/>
              </a:rPr>
              <a:t>裝備所有基督徒，善用「一分鐘見證」工具，輕鬆分享信仰</a:t>
            </a:r>
          </a:p>
        </p:txBody>
      </p:sp>
      <p:sp>
        <p:nvSpPr>
          <p:cNvPr id="139" name="Google Shape;139;p1">
            <a:extLst>
              <a:ext uri="{FF2B5EF4-FFF2-40B4-BE49-F238E27FC236}">
                <a16:creationId xmlns:a16="http://schemas.microsoft.com/office/drawing/2014/main" id="{5B46B8B7-6070-5A25-149B-807F68C7BA3E}"/>
              </a:ext>
            </a:extLst>
          </p:cNvPr>
          <p:cNvSpPr txBox="1"/>
          <p:nvPr/>
        </p:nvSpPr>
        <p:spPr>
          <a:xfrm>
            <a:off x="1362274" y="2466428"/>
            <a:ext cx="7620900" cy="1733768"/>
          </a:xfrm>
          <a:prstGeom prst="rect">
            <a:avLst/>
          </a:prstGeom>
          <a:noFill/>
          <a:ln>
            <a:noFill/>
          </a:ln>
        </p:spPr>
        <p:txBody>
          <a:bodyPr spcFirstLastPara="1" wrap="square" lIns="91425" tIns="45700" rIns="91425" bIns="45700" anchor="t" anchorCtr="0">
            <a:spAutoFit/>
          </a:bodyPr>
          <a:lstStyle/>
          <a:p>
            <a:pPr lvl="0">
              <a:buSzPts val="2000"/>
            </a:pPr>
            <a:r>
              <a:rPr lang="zh-HK" altLang="zh-HK" sz="2000" b="1" dirty="0"/>
              <a:t>憐憫</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被上帝那主動而憐憫的心所催逼</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裝備</a:t>
            </a:r>
            <a:r>
              <a:rPr lang="en-US" sz="2000" b="1" i="0" u="none" strike="noStrike" cap="none" dirty="0">
                <a:solidFill>
                  <a:schemeClr val="dk1"/>
                </a:solidFill>
                <a:latin typeface="Calibri"/>
                <a:ea typeface="Calibri"/>
                <a:cs typeface="Calibri"/>
                <a:sym typeface="Calibri"/>
              </a:rPr>
              <a:t>	</a:t>
            </a:r>
            <a:r>
              <a:rPr lang="en-US" sz="2000" b="1"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以有效且切合需要的工具受訓</a:t>
            </a:r>
            <a:endParaRPr b="1" i="0" u="none" strike="noStrike" cap="none" dirty="0">
              <a:solidFill>
                <a:schemeClr val="dk1"/>
              </a:solidFill>
              <a:latin typeface="Calibri"/>
              <a:ea typeface="Calibri"/>
              <a:cs typeface="Calibri"/>
              <a:sym typeface="Calibri"/>
            </a:endParaRPr>
          </a:p>
          <a:p>
            <a:pPr lvl="0">
              <a:spcBef>
                <a:spcPts val="200"/>
              </a:spcBef>
              <a:buSzPts val="2000"/>
            </a:pPr>
            <a:r>
              <a:rPr lang="zh-HK" altLang="zh-HK" sz="2000" b="1" dirty="0"/>
              <a:t>應用</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a:t>
            </a:r>
            <a:r>
              <a:rPr lang="en-US" sz="2000" dirty="0">
                <a:solidFill>
                  <a:schemeClr val="dk1"/>
                </a:solidFill>
                <a:latin typeface="Calibri"/>
                <a:ea typeface="Calibri"/>
                <a:cs typeface="Calibri"/>
                <a:sym typeface="Calibri"/>
              </a:rPr>
              <a:t> </a:t>
            </a:r>
            <a:r>
              <a:rPr lang="zh-HK" altLang="zh-HK" b="1" dirty="0"/>
              <a:t>以 2x2 的自上而下聖經模式被差派並受門訓</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門徒訓練</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成長我們的領導力，以幫助他人</a:t>
            </a:r>
            <a:endParaRPr b="1" i="0" u="none" strike="noStrike" cap="none" dirty="0">
              <a:solidFill>
                <a:srgbClr val="000000"/>
              </a:solidFill>
              <a:latin typeface="Arial"/>
              <a:ea typeface="Arial"/>
              <a:cs typeface="Arial"/>
              <a:sym typeface="Arial"/>
            </a:endParaRPr>
          </a:p>
          <a:p>
            <a:pPr lvl="0">
              <a:spcBef>
                <a:spcPts val="200"/>
              </a:spcBef>
              <a:buSzPts val="2000"/>
            </a:pPr>
            <a:r>
              <a:rPr lang="zh-HK" altLang="zh-HK" sz="2000" b="1" dirty="0"/>
              <a:t>倍增</a:t>
            </a:r>
            <a:r>
              <a:rPr lang="en-US" altLang="zh-HK" sz="2000" b="1" dirty="0"/>
              <a:t>	</a:t>
            </a:r>
            <a:r>
              <a:rPr lang="en-US" sz="2000" b="1" i="0" u="none" strike="noStrike" cap="none" dirty="0">
                <a:solidFill>
                  <a:schemeClr val="dk1"/>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 </a:t>
            </a:r>
            <a:r>
              <a:rPr lang="zh-HK" altLang="zh-HK" b="1" dirty="0"/>
              <a:t>以充滿活力且結果累累的方式使我們自己被複製</a:t>
            </a:r>
            <a:endParaRPr b="1" i="0" u="none" strike="noStrike" cap="none" dirty="0">
              <a:solidFill>
                <a:schemeClr val="dk1"/>
              </a:solidFill>
              <a:latin typeface="Calibri"/>
              <a:ea typeface="Calibri"/>
              <a:cs typeface="Calibri"/>
              <a:sym typeface="Calibri"/>
            </a:endParaRPr>
          </a:p>
        </p:txBody>
      </p:sp>
      <p:pic>
        <p:nvPicPr>
          <p:cNvPr id="140" name="Google Shape;140;p1">
            <a:extLst>
              <a:ext uri="{FF2B5EF4-FFF2-40B4-BE49-F238E27FC236}">
                <a16:creationId xmlns:a16="http://schemas.microsoft.com/office/drawing/2014/main" id="{F778DE57-1562-5788-0D3E-91389BD25A25}"/>
              </a:ext>
            </a:extLst>
          </p:cNvPr>
          <p:cNvPicPr preferRelativeResize="0"/>
          <p:nvPr/>
        </p:nvPicPr>
        <p:blipFill rotWithShape="1">
          <a:blip r:embed="rId4">
            <a:alphaModFix/>
          </a:blip>
          <a:srcRect/>
          <a:stretch/>
        </p:blipFill>
        <p:spPr>
          <a:xfrm>
            <a:off x="3755186" y="-25650"/>
            <a:ext cx="1631097" cy="1631097"/>
          </a:xfrm>
          <a:prstGeom prst="rect">
            <a:avLst/>
          </a:prstGeom>
          <a:noFill/>
          <a:ln>
            <a:noFill/>
          </a:ln>
        </p:spPr>
      </p:pic>
      <p:pic>
        <p:nvPicPr>
          <p:cNvPr id="141" name="Google Shape;141;p1">
            <a:extLst>
              <a:ext uri="{FF2B5EF4-FFF2-40B4-BE49-F238E27FC236}">
                <a16:creationId xmlns:a16="http://schemas.microsoft.com/office/drawing/2014/main" id="{30F3C04C-DB2B-BCD5-EB06-5A1CDF5E225A}"/>
              </a:ext>
            </a:extLst>
          </p:cNvPr>
          <p:cNvPicPr preferRelativeResize="0"/>
          <p:nvPr/>
        </p:nvPicPr>
        <p:blipFill rotWithShape="1">
          <a:blip r:embed="rId5">
            <a:alphaModFix/>
          </a:blip>
          <a:srcRect l="-24072" b="78741"/>
          <a:stretch/>
        </p:blipFill>
        <p:spPr>
          <a:xfrm>
            <a:off x="795867" y="2418612"/>
            <a:ext cx="496358" cy="504204"/>
          </a:xfrm>
          <a:prstGeom prst="rect">
            <a:avLst/>
          </a:prstGeom>
          <a:noFill/>
          <a:ln>
            <a:noFill/>
          </a:ln>
        </p:spPr>
      </p:pic>
      <p:pic>
        <p:nvPicPr>
          <p:cNvPr id="142" name="Google Shape;142;p1">
            <a:extLst>
              <a:ext uri="{FF2B5EF4-FFF2-40B4-BE49-F238E27FC236}">
                <a16:creationId xmlns:a16="http://schemas.microsoft.com/office/drawing/2014/main" id="{54032AFF-BED9-8841-C7EF-11648A2FB25F}"/>
              </a:ext>
            </a:extLst>
          </p:cNvPr>
          <p:cNvPicPr preferRelativeResize="0"/>
          <p:nvPr/>
        </p:nvPicPr>
        <p:blipFill rotWithShape="1">
          <a:blip r:embed="rId5">
            <a:alphaModFix/>
          </a:blip>
          <a:srcRect l="-24072" b="78741"/>
          <a:stretch/>
        </p:blipFill>
        <p:spPr>
          <a:xfrm>
            <a:off x="795867" y="2744593"/>
            <a:ext cx="496358" cy="504204"/>
          </a:xfrm>
          <a:prstGeom prst="rect">
            <a:avLst/>
          </a:prstGeom>
          <a:noFill/>
          <a:ln>
            <a:noFill/>
          </a:ln>
        </p:spPr>
      </p:pic>
      <p:pic>
        <p:nvPicPr>
          <p:cNvPr id="143" name="Google Shape;143;p1">
            <a:extLst>
              <a:ext uri="{FF2B5EF4-FFF2-40B4-BE49-F238E27FC236}">
                <a16:creationId xmlns:a16="http://schemas.microsoft.com/office/drawing/2014/main" id="{BAF88A92-8F75-98AE-D1C0-B90FDDF85EA3}"/>
              </a:ext>
            </a:extLst>
          </p:cNvPr>
          <p:cNvPicPr preferRelativeResize="0"/>
          <p:nvPr/>
        </p:nvPicPr>
        <p:blipFill rotWithShape="1">
          <a:blip r:embed="rId5">
            <a:alphaModFix/>
          </a:blip>
          <a:srcRect l="-24072" b="78741"/>
          <a:stretch/>
        </p:blipFill>
        <p:spPr>
          <a:xfrm>
            <a:off x="795867" y="3070574"/>
            <a:ext cx="496358" cy="504204"/>
          </a:xfrm>
          <a:prstGeom prst="rect">
            <a:avLst/>
          </a:prstGeom>
          <a:noFill/>
          <a:ln>
            <a:noFill/>
          </a:ln>
        </p:spPr>
      </p:pic>
      <p:pic>
        <p:nvPicPr>
          <p:cNvPr id="144" name="Google Shape;144;p1">
            <a:extLst>
              <a:ext uri="{FF2B5EF4-FFF2-40B4-BE49-F238E27FC236}">
                <a16:creationId xmlns:a16="http://schemas.microsoft.com/office/drawing/2014/main" id="{E2FFC70E-9C27-6009-D8E9-8CE424DF0F22}"/>
              </a:ext>
            </a:extLst>
          </p:cNvPr>
          <p:cNvPicPr preferRelativeResize="0"/>
          <p:nvPr/>
        </p:nvPicPr>
        <p:blipFill rotWithShape="1">
          <a:blip r:embed="rId5">
            <a:alphaModFix/>
          </a:blip>
          <a:srcRect l="-24072" b="78741"/>
          <a:stretch/>
        </p:blipFill>
        <p:spPr>
          <a:xfrm>
            <a:off x="799671" y="3396555"/>
            <a:ext cx="496358" cy="504204"/>
          </a:xfrm>
          <a:prstGeom prst="rect">
            <a:avLst/>
          </a:prstGeom>
          <a:noFill/>
          <a:ln>
            <a:noFill/>
          </a:ln>
        </p:spPr>
      </p:pic>
      <p:pic>
        <p:nvPicPr>
          <p:cNvPr id="145" name="Google Shape;145;p1">
            <a:extLst>
              <a:ext uri="{FF2B5EF4-FFF2-40B4-BE49-F238E27FC236}">
                <a16:creationId xmlns:a16="http://schemas.microsoft.com/office/drawing/2014/main" id="{C917747D-3F6F-FAAF-3AF2-2442233DCD5A}"/>
              </a:ext>
            </a:extLst>
          </p:cNvPr>
          <p:cNvPicPr preferRelativeResize="0"/>
          <p:nvPr/>
        </p:nvPicPr>
        <p:blipFill rotWithShape="1">
          <a:blip r:embed="rId5">
            <a:alphaModFix/>
          </a:blip>
          <a:srcRect l="-24072" b="78741"/>
          <a:stretch/>
        </p:blipFill>
        <p:spPr>
          <a:xfrm>
            <a:off x="795867" y="3722536"/>
            <a:ext cx="496358" cy="504204"/>
          </a:xfrm>
          <a:prstGeom prst="rect">
            <a:avLst/>
          </a:prstGeom>
          <a:noFill/>
          <a:ln>
            <a:noFill/>
          </a:ln>
        </p:spPr>
      </p:pic>
      <p:pic>
        <p:nvPicPr>
          <p:cNvPr id="146" name="Google Shape;146;p1">
            <a:extLst>
              <a:ext uri="{FF2B5EF4-FFF2-40B4-BE49-F238E27FC236}">
                <a16:creationId xmlns:a16="http://schemas.microsoft.com/office/drawing/2014/main" id="{395D70AE-02C1-B184-F615-D09FE00B239E}"/>
              </a:ext>
            </a:extLst>
          </p:cNvPr>
          <p:cNvPicPr preferRelativeResize="0"/>
          <p:nvPr/>
        </p:nvPicPr>
        <p:blipFill rotWithShape="1">
          <a:blip r:embed="rId5">
            <a:alphaModFix/>
          </a:blip>
          <a:srcRect l="-24072" b="78741"/>
          <a:stretch/>
        </p:blipFill>
        <p:spPr>
          <a:xfrm>
            <a:off x="1257231" y="5742943"/>
            <a:ext cx="248179" cy="252102"/>
          </a:xfrm>
          <a:prstGeom prst="rect">
            <a:avLst/>
          </a:prstGeom>
          <a:noFill/>
          <a:ln>
            <a:noFill/>
          </a:ln>
        </p:spPr>
      </p:pic>
      <p:pic>
        <p:nvPicPr>
          <p:cNvPr id="147" name="Google Shape;147;p1">
            <a:extLst>
              <a:ext uri="{FF2B5EF4-FFF2-40B4-BE49-F238E27FC236}">
                <a16:creationId xmlns:a16="http://schemas.microsoft.com/office/drawing/2014/main" id="{5EAD8157-F974-1BD6-4A1F-836213F49011}"/>
              </a:ext>
            </a:extLst>
          </p:cNvPr>
          <p:cNvPicPr preferRelativeResize="0"/>
          <p:nvPr/>
        </p:nvPicPr>
        <p:blipFill rotWithShape="1">
          <a:blip r:embed="rId5">
            <a:alphaModFix/>
          </a:blip>
          <a:srcRect l="-24072" b="78741"/>
          <a:stretch/>
        </p:blipFill>
        <p:spPr>
          <a:xfrm>
            <a:off x="1257231" y="5946238"/>
            <a:ext cx="248179" cy="252102"/>
          </a:xfrm>
          <a:prstGeom prst="rect">
            <a:avLst/>
          </a:prstGeom>
          <a:noFill/>
          <a:ln>
            <a:noFill/>
          </a:ln>
        </p:spPr>
      </p:pic>
      <p:pic>
        <p:nvPicPr>
          <p:cNvPr id="148" name="Google Shape;148;p1">
            <a:extLst>
              <a:ext uri="{FF2B5EF4-FFF2-40B4-BE49-F238E27FC236}">
                <a16:creationId xmlns:a16="http://schemas.microsoft.com/office/drawing/2014/main" id="{434706F4-C4C4-3C91-F259-CADB2FB0B588}"/>
              </a:ext>
            </a:extLst>
          </p:cNvPr>
          <p:cNvPicPr preferRelativeResize="0"/>
          <p:nvPr/>
        </p:nvPicPr>
        <p:blipFill rotWithShape="1">
          <a:blip r:embed="rId5">
            <a:alphaModFix/>
          </a:blip>
          <a:srcRect l="-24072" b="78741"/>
          <a:stretch/>
        </p:blipFill>
        <p:spPr>
          <a:xfrm>
            <a:off x="1257231" y="6149532"/>
            <a:ext cx="248179" cy="252102"/>
          </a:xfrm>
          <a:prstGeom prst="rect">
            <a:avLst/>
          </a:prstGeom>
          <a:noFill/>
          <a:ln>
            <a:noFill/>
          </a:ln>
        </p:spPr>
      </p:pic>
      <p:pic>
        <p:nvPicPr>
          <p:cNvPr id="149" name="Google Shape;149;p1">
            <a:extLst>
              <a:ext uri="{FF2B5EF4-FFF2-40B4-BE49-F238E27FC236}">
                <a16:creationId xmlns:a16="http://schemas.microsoft.com/office/drawing/2014/main" id="{7CA34625-7E79-677B-74B7-A082AB821B86}"/>
              </a:ext>
            </a:extLst>
          </p:cNvPr>
          <p:cNvPicPr preferRelativeResize="0"/>
          <p:nvPr/>
        </p:nvPicPr>
        <p:blipFill rotWithShape="1">
          <a:blip r:embed="rId5">
            <a:alphaModFix/>
          </a:blip>
          <a:srcRect l="-24072" b="78741"/>
          <a:stretch/>
        </p:blipFill>
        <p:spPr>
          <a:xfrm>
            <a:off x="1257231" y="6366243"/>
            <a:ext cx="248179" cy="252102"/>
          </a:xfrm>
          <a:prstGeom prst="rect">
            <a:avLst/>
          </a:prstGeom>
          <a:noFill/>
          <a:ln>
            <a:noFill/>
          </a:ln>
        </p:spPr>
      </p:pic>
      <p:pic>
        <p:nvPicPr>
          <p:cNvPr id="150" name="Google Shape;150;p1">
            <a:extLst>
              <a:ext uri="{FF2B5EF4-FFF2-40B4-BE49-F238E27FC236}">
                <a16:creationId xmlns:a16="http://schemas.microsoft.com/office/drawing/2014/main" id="{C657D279-CC8D-FFB1-C638-0842A342EAC6}"/>
              </a:ext>
            </a:extLst>
          </p:cNvPr>
          <p:cNvPicPr preferRelativeResize="0"/>
          <p:nvPr/>
        </p:nvPicPr>
        <p:blipFill rotWithShape="1">
          <a:blip r:embed="rId5">
            <a:alphaModFix/>
          </a:blip>
          <a:srcRect l="-24072" b="78741"/>
          <a:stretch/>
        </p:blipFill>
        <p:spPr>
          <a:xfrm>
            <a:off x="1257231" y="6582954"/>
            <a:ext cx="248179" cy="252102"/>
          </a:xfrm>
          <a:prstGeom prst="rect">
            <a:avLst/>
          </a:prstGeom>
          <a:noFill/>
          <a:ln>
            <a:noFill/>
          </a:ln>
        </p:spPr>
      </p:pic>
    </p:spTree>
    <p:extLst>
      <p:ext uri="{BB962C8B-B14F-4D97-AF65-F5344CB8AC3E}">
        <p14:creationId xmlns:p14="http://schemas.microsoft.com/office/powerpoint/2010/main" val="23844990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607">
          <a:extLst>
            <a:ext uri="{FF2B5EF4-FFF2-40B4-BE49-F238E27FC236}">
              <a16:creationId xmlns:a16="http://schemas.microsoft.com/office/drawing/2014/main" id="{92146478-C365-553D-EA1F-2E22C2635D03}"/>
            </a:ext>
          </a:extLst>
        </p:cNvPr>
        <p:cNvGrpSpPr/>
        <p:nvPr/>
      </p:nvGrpSpPr>
      <p:grpSpPr>
        <a:xfrm>
          <a:off x="0" y="0"/>
          <a:ext cx="0" cy="0"/>
          <a:chOff x="0" y="0"/>
          <a:chExt cx="0" cy="0"/>
        </a:xfrm>
      </p:grpSpPr>
      <p:pic>
        <p:nvPicPr>
          <p:cNvPr id="608" name="Google Shape;608;p57">
            <a:extLst>
              <a:ext uri="{FF2B5EF4-FFF2-40B4-BE49-F238E27FC236}">
                <a16:creationId xmlns:a16="http://schemas.microsoft.com/office/drawing/2014/main" id="{1404641C-0ADB-3EB5-7956-941AC4A4C158}"/>
              </a:ext>
            </a:extLst>
          </p:cNvPr>
          <p:cNvPicPr preferRelativeResize="0"/>
          <p:nvPr/>
        </p:nvPicPr>
        <p:blipFill rotWithShape="1">
          <a:blip r:embed="rId3">
            <a:alphaModFix/>
          </a:blip>
          <a:srcRect b="1399"/>
          <a:stretch/>
        </p:blipFill>
        <p:spPr>
          <a:xfrm>
            <a:off x="981375" y="917397"/>
            <a:ext cx="3590625" cy="3654603"/>
          </a:xfrm>
          <a:prstGeom prst="rect">
            <a:avLst/>
          </a:prstGeom>
          <a:noFill/>
          <a:ln>
            <a:noFill/>
          </a:ln>
        </p:spPr>
      </p:pic>
      <p:sp>
        <p:nvSpPr>
          <p:cNvPr id="609" name="Google Shape;609;p57">
            <a:extLst>
              <a:ext uri="{FF2B5EF4-FFF2-40B4-BE49-F238E27FC236}">
                <a16:creationId xmlns:a16="http://schemas.microsoft.com/office/drawing/2014/main" id="{DBC7D524-D2D6-C071-BF23-413C0F62F2BE}"/>
              </a:ext>
            </a:extLst>
          </p:cNvPr>
          <p:cNvSpPr txBox="1"/>
          <p:nvPr/>
        </p:nvSpPr>
        <p:spPr>
          <a:xfrm>
            <a:off x="0" y="241000"/>
            <a:ext cx="9143999"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4D4D4D"/>
                </a:solidFill>
                <a:latin typeface="Arial"/>
                <a:ea typeface="Arial"/>
                <a:cs typeface="Arial"/>
                <a:sym typeface="Arial"/>
              </a:rPr>
              <a:t>ONEMINUTEWITNESS.org</a:t>
            </a:r>
            <a:endParaRPr sz="1800" b="0" i="0" u="none" strike="noStrike" cap="none">
              <a:solidFill>
                <a:schemeClr val="dk1"/>
              </a:solidFill>
              <a:latin typeface="Arial"/>
              <a:ea typeface="Arial"/>
              <a:cs typeface="Arial"/>
              <a:sym typeface="Arial"/>
            </a:endParaRPr>
          </a:p>
        </p:txBody>
      </p:sp>
      <p:sp>
        <p:nvSpPr>
          <p:cNvPr id="610" name="Google Shape;610;p57">
            <a:extLst>
              <a:ext uri="{FF2B5EF4-FFF2-40B4-BE49-F238E27FC236}">
                <a16:creationId xmlns:a16="http://schemas.microsoft.com/office/drawing/2014/main" id="{BA3DD012-C38C-3585-2257-EF9766D28581}"/>
              </a:ext>
            </a:extLst>
          </p:cNvPr>
          <p:cNvSpPr txBox="1"/>
          <p:nvPr/>
        </p:nvSpPr>
        <p:spPr>
          <a:xfrm>
            <a:off x="4834467" y="1858540"/>
            <a:ext cx="3454400" cy="1418060"/>
          </a:xfrm>
          <a:prstGeom prst="rect">
            <a:avLst/>
          </a:prstGeom>
          <a:noFill/>
          <a:ln>
            <a:noFill/>
          </a:ln>
        </p:spPr>
        <p:txBody>
          <a:bodyPr spcFirstLastPara="1" wrap="square" lIns="91425" tIns="45700" rIns="91425" bIns="45700" anchor="t" anchorCtr="0">
            <a:noAutofit/>
          </a:bodyPr>
          <a:lstStyle/>
          <a:p>
            <a:r>
              <a:rPr lang="zh-HK" altLang="zh-HK" sz="3200" b="1" dirty="0"/>
              <a:t>世界上最容易使用的信仰分享工具之一！</a:t>
            </a:r>
            <a:endParaRPr lang="en-US" altLang="zh-HK" sz="3200" b="1" dirty="0"/>
          </a:p>
        </p:txBody>
      </p:sp>
      <p:sp>
        <p:nvSpPr>
          <p:cNvPr id="3" name="TextBox 2">
            <a:extLst>
              <a:ext uri="{FF2B5EF4-FFF2-40B4-BE49-F238E27FC236}">
                <a16:creationId xmlns:a16="http://schemas.microsoft.com/office/drawing/2014/main" id="{D6222E4E-972A-812F-8225-F40E436BAAF1}"/>
              </a:ext>
            </a:extLst>
          </p:cNvPr>
          <p:cNvSpPr txBox="1"/>
          <p:nvPr/>
        </p:nvSpPr>
        <p:spPr>
          <a:xfrm>
            <a:off x="5175504" y="825775"/>
            <a:ext cx="2548467" cy="461665"/>
          </a:xfrm>
          <a:prstGeom prst="rect">
            <a:avLst/>
          </a:prstGeom>
          <a:noFill/>
        </p:spPr>
        <p:txBody>
          <a:bodyPr wrap="square">
            <a:spAutoFit/>
          </a:bodyPr>
          <a:lstStyle/>
          <a:p>
            <a:pPr indent="0" algn="l">
              <a:buNone/>
            </a:pPr>
            <a:r>
              <a:rPr lang="zh-HK" altLang="zh-HK" sz="2400" b="1" i="0" dirty="0">
                <a:solidFill>
                  <a:srgbClr val="000000"/>
                </a:solidFill>
                <a:effectLst/>
              </a:rPr>
              <a:t>一分鐘見證™</a:t>
            </a:r>
            <a:endParaRPr lang="en-US" altLang="zh-HK" sz="2400" b="1" i="0" dirty="0">
              <a:solidFill>
                <a:srgbClr val="000000"/>
              </a:solidFill>
              <a:effectLst/>
            </a:endParaRPr>
          </a:p>
        </p:txBody>
      </p:sp>
    </p:spTree>
    <p:extLst>
      <p:ext uri="{BB962C8B-B14F-4D97-AF65-F5344CB8AC3E}">
        <p14:creationId xmlns:p14="http://schemas.microsoft.com/office/powerpoint/2010/main" val="28595840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646">
          <a:extLst>
            <a:ext uri="{FF2B5EF4-FFF2-40B4-BE49-F238E27FC236}">
              <a16:creationId xmlns:a16="http://schemas.microsoft.com/office/drawing/2014/main" id="{C8389ECC-7FFB-74FB-AD88-864684571DB4}"/>
            </a:ext>
          </a:extLst>
        </p:cNvPr>
        <p:cNvGrpSpPr/>
        <p:nvPr/>
      </p:nvGrpSpPr>
      <p:grpSpPr>
        <a:xfrm>
          <a:off x="0" y="0"/>
          <a:ext cx="0" cy="0"/>
          <a:chOff x="0" y="0"/>
          <a:chExt cx="0" cy="0"/>
        </a:xfrm>
      </p:grpSpPr>
      <p:sp>
        <p:nvSpPr>
          <p:cNvPr id="647" name="Google Shape;647;p62">
            <a:extLst>
              <a:ext uri="{FF2B5EF4-FFF2-40B4-BE49-F238E27FC236}">
                <a16:creationId xmlns:a16="http://schemas.microsoft.com/office/drawing/2014/main" id="{20686056-C42E-B74A-BF30-FDC7D0EF3B63}"/>
              </a:ext>
            </a:extLst>
          </p:cNvPr>
          <p:cNvSpPr txBox="1"/>
          <p:nvPr/>
        </p:nvSpPr>
        <p:spPr>
          <a:xfrm>
            <a:off x="-150829" y="312407"/>
            <a:ext cx="9445658" cy="523180"/>
          </a:xfrm>
          <a:prstGeom prst="rect">
            <a:avLst/>
          </a:prstGeom>
          <a:noFill/>
          <a:ln>
            <a:noFill/>
          </a:ln>
        </p:spPr>
        <p:txBody>
          <a:bodyPr spcFirstLastPara="1" wrap="square" lIns="91425" tIns="45700" rIns="91425" bIns="45700" anchor="t" anchorCtr="0">
            <a:spAutoFit/>
          </a:bodyPr>
          <a:lstStyle/>
          <a:p>
            <a:pPr algn="ctr"/>
            <a:r>
              <a:rPr lang="zh-HK" altLang="zh-HK" sz="2800" b="1" dirty="0"/>
              <a:t>一分鐘見證工具</a:t>
            </a:r>
            <a:endParaRPr lang="zh-HK" altLang="zh-HK" sz="2800" dirty="0"/>
          </a:p>
        </p:txBody>
      </p:sp>
      <p:sp>
        <p:nvSpPr>
          <p:cNvPr id="648" name="Google Shape;648;p62">
            <a:extLst>
              <a:ext uri="{FF2B5EF4-FFF2-40B4-BE49-F238E27FC236}">
                <a16:creationId xmlns:a16="http://schemas.microsoft.com/office/drawing/2014/main" id="{8EF7E49C-54B8-D521-AAC2-9F3565198EDD}"/>
              </a:ext>
            </a:extLst>
          </p:cNvPr>
          <p:cNvSpPr txBox="1"/>
          <p:nvPr/>
        </p:nvSpPr>
        <p:spPr>
          <a:xfrm>
            <a:off x="2681375" y="4736972"/>
            <a:ext cx="6440404" cy="20928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1.	PERMISSION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“MAY I ASK YOU A QUESTION?”</a:t>
            </a:r>
            <a:r>
              <a:rPr lang="en-US" sz="1300" b="1"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2.	B.C. (BEFORE CHRIST)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“THERE WAS A TIME IN MY LIFE WHEN...”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3.	T.P. (TURNING POINT)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“AND THEN ONE 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“WHEN I REALIZED JESUS DIED FOR MY SINS...”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4.	A.D. (AFTER DECISION)		</a:t>
            </a:r>
            <a:br>
              <a:rPr lang="en-US" sz="1300" b="1" i="0" u="none" strike="noStrike" cap="none">
                <a:solidFill>
                  <a:srgbClr val="000000"/>
                </a:solidFill>
                <a:latin typeface="Calibri"/>
                <a:ea typeface="Calibri"/>
                <a:cs typeface="Calibri"/>
                <a:sym typeface="Calibri"/>
              </a:rPr>
            </a:br>
            <a:r>
              <a:rPr lang="en-US" sz="1300" b="1" i="0" u="none" strike="noStrike" cap="none">
                <a:solidFill>
                  <a:srgbClr val="000000"/>
                </a:solidFill>
                <a:latin typeface="Calibri"/>
                <a:ea typeface="Calibri"/>
                <a:cs typeface="Calibri"/>
                <a:sym typeface="Calibri"/>
              </a:rPr>
              <a:t>	</a:t>
            </a:r>
            <a:r>
              <a:rPr lang="en-US" sz="1300" b="1" i="0" u="none" strike="noStrike" cap="none">
                <a:solidFill>
                  <a:srgbClr val="3EAFB7"/>
                </a:solidFill>
                <a:latin typeface="Calibri"/>
                <a:ea typeface="Calibri"/>
                <a:cs typeface="Calibri"/>
                <a:sym typeface="Calibri"/>
              </a:rPr>
              <a:t>“SINCE I’VE MET JESUS, 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Calibri"/>
                <a:ea typeface="Calibri"/>
                <a:cs typeface="Calibri"/>
                <a:sym typeface="Calibri"/>
              </a:rPr>
              <a:t>5.	“If I Had Never Met Jesus, I...” </a:t>
            </a:r>
            <a:r>
              <a:rPr lang="en-US" sz="1300" b="0" i="0" u="none" strike="noStrike" cap="none">
                <a:solidFill>
                  <a:srgbClr val="000000"/>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649" name="Google Shape;649;p62">
            <a:extLst>
              <a:ext uri="{FF2B5EF4-FFF2-40B4-BE49-F238E27FC236}">
                <a16:creationId xmlns:a16="http://schemas.microsoft.com/office/drawing/2014/main" id="{3C0F48A1-24C3-F66F-4A74-2C81F254326E}"/>
              </a:ext>
            </a:extLst>
          </p:cNvPr>
          <p:cNvSpPr txBox="1"/>
          <p:nvPr/>
        </p:nvSpPr>
        <p:spPr>
          <a:xfrm>
            <a:off x="2681375" y="936234"/>
            <a:ext cx="6763306" cy="3016170"/>
          </a:xfrm>
          <a:prstGeom prst="rect">
            <a:avLst/>
          </a:prstGeom>
          <a:noFill/>
          <a:ln>
            <a:noFill/>
          </a:ln>
        </p:spPr>
        <p:txBody>
          <a:bodyPr spcFirstLastPara="1" wrap="square" lIns="91425" tIns="45700" rIns="91425" bIns="45700" anchor="t" anchorCtr="0">
            <a:spAutoFit/>
          </a:bodyPr>
          <a:lstStyle/>
          <a:p>
            <a:pPr lvl="0">
              <a:buSzPts val="1800"/>
            </a:pPr>
            <a:r>
              <a:rPr lang="en-US" sz="1800" b="0" i="0" u="none" strike="noStrike" cap="none" dirty="0">
                <a:solidFill>
                  <a:schemeClr val="dk1"/>
                </a:solidFill>
                <a:latin typeface="Calibri"/>
                <a:ea typeface="Calibri"/>
                <a:cs typeface="Calibri"/>
                <a:sym typeface="Calibri"/>
              </a:rPr>
              <a:t>1.	</a:t>
            </a:r>
            <a:r>
              <a:rPr lang="zh-HK" altLang="zh-HK" sz="1800" dirty="0"/>
              <a:t>允許</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「我可以問你一個問題嗎？」</a:t>
            </a:r>
            <a:r>
              <a:rPr lang="zh-HK" altLang="zh-HK" sz="1800" dirty="0"/>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2.	</a:t>
            </a:r>
            <a:r>
              <a:rPr lang="zh-HK" altLang="zh-HK" sz="1800" dirty="0"/>
              <a:t>B.C.（在認識基督之前）</a:t>
            </a:r>
            <a:endParaRPr sz="1400" i="0" u="none" strike="noStrike" cap="none" dirty="0">
              <a:solidFill>
                <a:srgbClr val="000000"/>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「在我生命中曾有一段時期……」</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3.	</a:t>
            </a:r>
            <a:r>
              <a:rPr lang="zh-HK" altLang="zh-HK" sz="1800" dirty="0"/>
              <a:t>T.P.（轉捩點）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「然後有一天……」</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「當我意識到耶穌為我的罪而死……」</a:t>
            </a:r>
            <a:endParaRPr sz="1400" b="0" i="0" u="none" strike="noStrike" cap="none" dirty="0">
              <a:solidFill>
                <a:srgbClr val="3EAFB7"/>
              </a:solidFill>
              <a:latin typeface="Arial"/>
              <a:ea typeface="Arial"/>
              <a:cs typeface="Arial"/>
              <a:sym typeface="Arial"/>
            </a:endParaRPr>
          </a:p>
          <a:p>
            <a:pPr lvl="0">
              <a:spcBef>
                <a:spcPts val="200"/>
              </a:spcBef>
              <a:buSzPts val="1800"/>
            </a:pPr>
            <a:r>
              <a:rPr lang="en-US" sz="1800" b="0" i="0" u="none" strike="noStrike" cap="none" dirty="0">
                <a:solidFill>
                  <a:schemeClr val="dk1"/>
                </a:solidFill>
                <a:latin typeface="Calibri"/>
                <a:ea typeface="Calibri"/>
                <a:cs typeface="Calibri"/>
                <a:sym typeface="Calibri"/>
              </a:rPr>
              <a:t>4.	</a:t>
            </a:r>
            <a:r>
              <a:rPr lang="zh-HK" altLang="zh-HK" sz="1800" dirty="0"/>
              <a:t>A.D.（決志之後） </a:t>
            </a:r>
            <a:r>
              <a:rPr lang="en-US" sz="1800" b="0" i="0" u="none" strike="noStrike" cap="none" dirty="0">
                <a:solidFill>
                  <a:schemeClr val="dk1"/>
                </a:solidFill>
                <a:latin typeface="Calibri"/>
                <a:ea typeface="Calibri"/>
                <a:cs typeface="Calibri"/>
                <a:sym typeface="Calibri"/>
              </a:rPr>
              <a:t>		</a:t>
            </a:r>
            <a:br>
              <a:rPr lang="en-US" sz="1800" b="0" i="0" u="none" strike="noStrike" cap="none" dirty="0">
                <a:solidFill>
                  <a:schemeClr val="dk1"/>
                </a:solidFill>
                <a:latin typeface="Calibri"/>
                <a:ea typeface="Calibri"/>
                <a:cs typeface="Calibri"/>
                <a:sym typeface="Calibri"/>
              </a:rPr>
            </a:br>
            <a:r>
              <a:rPr lang="en-US" sz="1800" b="0" i="0" u="none" strike="noStrike" cap="none" dirty="0">
                <a:solidFill>
                  <a:schemeClr val="dk1"/>
                </a:solidFill>
                <a:latin typeface="Calibri"/>
                <a:ea typeface="Calibri"/>
                <a:cs typeface="Calibri"/>
                <a:sym typeface="Calibri"/>
              </a:rPr>
              <a:t>	</a:t>
            </a:r>
            <a:r>
              <a:rPr lang="zh-HK" altLang="zh-HK" sz="1800" dirty="0">
                <a:solidFill>
                  <a:srgbClr val="3EAFB7"/>
                </a:solidFill>
              </a:rPr>
              <a:t>「自從我遇見耶穌之後，我……」</a:t>
            </a:r>
            <a:endParaRPr sz="1400" b="0" i="0" u="none" strike="noStrike" cap="none" dirty="0">
              <a:solidFill>
                <a:srgbClr val="3EAFB7"/>
              </a:solidFill>
              <a:latin typeface="Arial"/>
              <a:ea typeface="Arial"/>
              <a:cs typeface="Arial"/>
              <a:sym typeface="Arial"/>
            </a:endParaRPr>
          </a:p>
          <a:p>
            <a:pPr>
              <a:spcBef>
                <a:spcPts val="200"/>
              </a:spcBef>
              <a:buSzPts val="1800"/>
            </a:pPr>
            <a:r>
              <a:rPr lang="en-US" sz="1800" b="0" i="0" u="none" strike="noStrike" cap="none" dirty="0">
                <a:solidFill>
                  <a:schemeClr val="dk1"/>
                </a:solidFill>
                <a:latin typeface="Calibri"/>
                <a:ea typeface="Calibri"/>
                <a:cs typeface="Calibri"/>
                <a:sym typeface="Calibri"/>
              </a:rPr>
              <a:t>5.	</a:t>
            </a:r>
            <a:r>
              <a:rPr lang="zh-HK" altLang="zh-HK" sz="1800" dirty="0"/>
              <a:t>如果我從未遇見耶穌，我……</a:t>
            </a:r>
            <a:r>
              <a:rPr lang="en-US" sz="1800" i="0" u="none" strike="noStrike" cap="none" dirty="0">
                <a:solidFill>
                  <a:schemeClr val="dk1"/>
                </a:solidFill>
                <a:latin typeface="Calibri"/>
                <a:ea typeface="Calibri"/>
                <a:cs typeface="Calibri"/>
                <a:sym typeface="Calibri"/>
              </a:rPr>
              <a:t> </a:t>
            </a: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650" name="Google Shape;650;p62">
            <a:extLst>
              <a:ext uri="{FF2B5EF4-FFF2-40B4-BE49-F238E27FC236}">
                <a16:creationId xmlns:a16="http://schemas.microsoft.com/office/drawing/2014/main" id="{6C923D93-22A6-04A8-FFD9-8CE72670FFAC}"/>
              </a:ext>
            </a:extLst>
          </p:cNvPr>
          <p:cNvSpPr txBox="1"/>
          <p:nvPr/>
        </p:nvSpPr>
        <p:spPr>
          <a:xfrm>
            <a:off x="2681375" y="4339038"/>
            <a:ext cx="6440404"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Calibri"/>
                <a:ea typeface="Calibri"/>
                <a:cs typeface="Calibri"/>
                <a:sym typeface="Calibri"/>
              </a:rPr>
              <a:t>THE </a:t>
            </a:r>
            <a:r>
              <a:rPr lang="en-US" sz="1600" b="1" i="1" u="none" strike="noStrike" cap="none">
                <a:solidFill>
                  <a:srgbClr val="3EAFB7"/>
                </a:solidFill>
                <a:latin typeface="Calibri"/>
                <a:ea typeface="Calibri"/>
                <a:cs typeface="Calibri"/>
                <a:sym typeface="Calibri"/>
              </a:rPr>
              <a:t>ONE MINUTE WITNESS</a:t>
            </a:r>
            <a:r>
              <a:rPr lang="en-US" sz="1600" b="1" i="0" u="none" strike="noStrike" cap="none">
                <a:solidFill>
                  <a:srgbClr val="000000"/>
                </a:solidFill>
                <a:latin typeface="Calibri"/>
                <a:ea typeface="Calibri"/>
                <a:cs typeface="Calibri"/>
                <a:sym typeface="Calibri"/>
              </a:rPr>
              <a:t> TOOL</a:t>
            </a:r>
            <a:endParaRPr sz="13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317492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37"/>
        <p:cNvGrpSpPr/>
        <p:nvPr/>
      </p:nvGrpSpPr>
      <p:grpSpPr>
        <a:xfrm>
          <a:off x="0" y="0"/>
          <a:ext cx="0" cy="0"/>
          <a:chOff x="0" y="0"/>
          <a:chExt cx="0" cy="0"/>
        </a:xfrm>
      </p:grpSpPr>
      <p:sp>
        <p:nvSpPr>
          <p:cNvPr id="1138" name="Google Shape;1138;p132"/>
          <p:cNvSpPr txBox="1">
            <a:spLocks noGrp="1"/>
          </p:cNvSpPr>
          <p:nvPr>
            <p:ph type="ftr" idx="11"/>
          </p:nvPr>
        </p:nvSpPr>
        <p:spPr>
          <a:xfrm>
            <a:off x="5938407" y="6541077"/>
            <a:ext cx="3086100" cy="201469"/>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
              <a:buFont typeface="Calibri"/>
              <a:buNone/>
            </a:pPr>
            <a:r>
              <a:rPr lang="en-US" sz="800" b="0" i="0" u="none" strike="noStrike" cap="none">
                <a:solidFill>
                  <a:srgbClr val="000000"/>
                </a:solidFill>
                <a:latin typeface="Calibri"/>
                <a:ea typeface="Calibri"/>
                <a:cs typeface="Calibri"/>
                <a:sym typeface="Calibri"/>
              </a:rPr>
              <a:t>DOC ID:5S2EN7124V18.3</a:t>
            </a:r>
            <a:endParaRPr sz="800" b="0" i="0" u="none" strike="noStrike" cap="none">
              <a:solidFill>
                <a:srgbClr val="000000"/>
              </a:solidFill>
              <a:latin typeface="Calibri"/>
              <a:ea typeface="Calibri"/>
              <a:cs typeface="Calibri"/>
              <a:sym typeface="Calibri"/>
            </a:endParaRPr>
          </a:p>
        </p:txBody>
      </p:sp>
      <p:pic>
        <p:nvPicPr>
          <p:cNvPr id="1140" name="Google Shape;1140;p132"/>
          <p:cNvPicPr preferRelativeResize="0"/>
          <p:nvPr/>
        </p:nvPicPr>
        <p:blipFill rotWithShape="1">
          <a:blip r:embed="rId3">
            <a:alphaModFix/>
          </a:blip>
          <a:srcRect/>
          <a:stretch/>
        </p:blipFill>
        <p:spPr>
          <a:xfrm>
            <a:off x="1408545" y="1773371"/>
            <a:ext cx="2872510" cy="2154383"/>
          </a:xfrm>
          <a:prstGeom prst="rect">
            <a:avLst/>
          </a:prstGeom>
          <a:noFill/>
          <a:ln>
            <a:noFill/>
          </a:ln>
        </p:spPr>
      </p:pic>
      <p:pic>
        <p:nvPicPr>
          <p:cNvPr id="1141" name="Google Shape;1141;p132"/>
          <p:cNvPicPr preferRelativeResize="0"/>
          <p:nvPr/>
        </p:nvPicPr>
        <p:blipFill rotWithShape="1">
          <a:blip r:embed="rId4">
            <a:alphaModFix/>
          </a:blip>
          <a:srcRect/>
          <a:stretch/>
        </p:blipFill>
        <p:spPr>
          <a:xfrm>
            <a:off x="5287815" y="1787226"/>
            <a:ext cx="2803237" cy="2102427"/>
          </a:xfrm>
          <a:prstGeom prst="rect">
            <a:avLst/>
          </a:prstGeom>
          <a:noFill/>
          <a:ln>
            <a:noFill/>
          </a:ln>
        </p:spPr>
      </p:pic>
      <p:sp>
        <p:nvSpPr>
          <p:cNvPr id="1142" name="Google Shape;1142;p132"/>
          <p:cNvSpPr txBox="1"/>
          <p:nvPr/>
        </p:nvSpPr>
        <p:spPr>
          <a:xfrm>
            <a:off x="0" y="1383305"/>
            <a:ext cx="9144000" cy="89380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C000"/>
              </a:buClr>
              <a:buSzPts val="3200"/>
              <a:buFont typeface="Calibri"/>
              <a:buNone/>
            </a:pPr>
            <a:r>
              <a:rPr lang="en-US" sz="3200" b="1" i="1" u="none" strike="noStrike" cap="none" dirty="0">
                <a:solidFill>
                  <a:srgbClr val="FFC000"/>
                </a:solidFill>
                <a:latin typeface="Calibri"/>
                <a:ea typeface="Calibri"/>
                <a:cs typeface="Calibri"/>
                <a:sym typeface="Calibri"/>
              </a:rPr>
              <a:t>      CAN I GET A WITNESS      </a:t>
            </a:r>
            <a:r>
              <a:rPr lang="en-US" sz="3200" b="1" i="0" u="none" strike="noStrike" cap="none" dirty="0">
                <a:solidFill>
                  <a:srgbClr val="FFFFFF"/>
                </a:solidFill>
                <a:latin typeface="Calibri"/>
                <a:ea typeface="Calibri"/>
                <a:cs typeface="Calibri"/>
                <a:sym typeface="Calibri"/>
              </a:rPr>
              <a:t>&amp;</a:t>
            </a:r>
            <a:r>
              <a:rPr lang="en-US" sz="3200" b="1" i="0" u="none" strike="noStrike" cap="none" dirty="0">
                <a:solidFill>
                  <a:srgbClr val="00B0F0"/>
                </a:solidFill>
                <a:latin typeface="Calibri"/>
                <a:ea typeface="Calibri"/>
                <a:cs typeface="Calibri"/>
                <a:sym typeface="Calibri"/>
              </a:rPr>
              <a:t>       </a:t>
            </a:r>
            <a:r>
              <a:rPr lang="en-US" sz="3200" b="1" i="1" u="none" strike="noStrike" cap="none" dirty="0">
                <a:solidFill>
                  <a:srgbClr val="FFC000"/>
                </a:solidFill>
                <a:latin typeface="Calibri"/>
                <a:ea typeface="Calibri"/>
                <a:cs typeface="Calibri"/>
                <a:sym typeface="Calibri"/>
              </a:rPr>
              <a:t>STREET LEVEL</a:t>
            </a:r>
            <a:endParaRPr sz="2800" b="1" i="1" u="none" strike="noStrike" cap="none" dirty="0">
              <a:solidFill>
                <a:srgbClr val="FFC000"/>
              </a:solidFill>
              <a:latin typeface="Calibri"/>
              <a:ea typeface="Calibri"/>
              <a:cs typeface="Calibri"/>
              <a:sym typeface="Calibri"/>
            </a:endParaRPr>
          </a:p>
        </p:txBody>
      </p:sp>
      <p:sp>
        <p:nvSpPr>
          <p:cNvPr id="1143" name="Google Shape;1143;p132"/>
          <p:cNvSpPr txBox="1"/>
          <p:nvPr/>
        </p:nvSpPr>
        <p:spPr>
          <a:xfrm>
            <a:off x="0" y="4075370"/>
            <a:ext cx="9144000" cy="123153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B0F0"/>
              </a:buClr>
              <a:buSzPts val="3600"/>
              <a:buFont typeface="Calibri"/>
              <a:buNone/>
            </a:pPr>
            <a:r>
              <a:rPr lang="zh-TW" altLang="en-US" sz="3600" b="0" i="0" u="none" strike="noStrike" cap="none" dirty="0">
                <a:solidFill>
                  <a:srgbClr val="00B0F0"/>
                </a:solidFill>
                <a:latin typeface="Calibri"/>
                <a:ea typeface="Calibri"/>
                <a:cs typeface="Calibri"/>
                <a:sym typeface="Calibri"/>
              </a:rPr>
              <a:t>觀看、按讚並訂閱！</a:t>
            </a:r>
            <a:br>
              <a:rPr lang="en-US" altLang="zh-TW" sz="3600" b="0" i="0" u="none" strike="noStrike" cap="none" dirty="0">
                <a:solidFill>
                  <a:srgbClr val="00B0F0"/>
                </a:solidFill>
                <a:latin typeface="Calibri"/>
                <a:ea typeface="Calibri"/>
                <a:cs typeface="Calibri"/>
                <a:sym typeface="Calibri"/>
              </a:rPr>
            </a:br>
            <a:r>
              <a:rPr lang="ja-JP" altLang="en-US" sz="3600" b="0" i="0" u="none" strike="noStrike" cap="none" dirty="0">
                <a:solidFill>
                  <a:srgbClr val="FFFFFF"/>
                </a:solidFill>
                <a:latin typeface="Calibri"/>
                <a:ea typeface="Calibri"/>
                <a:cs typeface="Calibri"/>
                <a:sym typeface="Calibri"/>
              </a:rPr>
              <a:t>網址：</a:t>
            </a:r>
            <a:r>
              <a:rPr lang="en-US" sz="3600" b="1" i="0" u="none" strike="noStrike" cap="none" dirty="0" err="1">
                <a:solidFill>
                  <a:srgbClr val="FF0000"/>
                </a:solidFill>
                <a:latin typeface="Calibri"/>
                <a:ea typeface="Calibri"/>
                <a:cs typeface="Calibri"/>
                <a:sym typeface="Calibri"/>
              </a:rPr>
              <a:t>youtube.oasis.ngo</a:t>
            </a:r>
            <a:endParaRPr sz="3600" b="1" i="0" u="none" strike="noStrike" cap="none" dirty="0">
              <a:solidFill>
                <a:srgbClr val="FF0000"/>
              </a:solidFill>
              <a:latin typeface="Calibri"/>
              <a:ea typeface="Calibri"/>
              <a:cs typeface="Calibri"/>
              <a:sym typeface="Calibri"/>
            </a:endParaRPr>
          </a:p>
          <a:p>
            <a:pPr marL="0" marR="0" lvl="0" indent="0" algn="ctr" rtl="0">
              <a:lnSpc>
                <a:spcPct val="100000"/>
              </a:lnSpc>
              <a:spcBef>
                <a:spcPts val="600"/>
              </a:spcBef>
              <a:spcAft>
                <a:spcPts val="0"/>
              </a:spcAft>
              <a:buClr>
                <a:schemeClr val="dk1"/>
              </a:buClr>
              <a:buSzPts val="3600"/>
              <a:buFont typeface="Calibri"/>
              <a:buNone/>
            </a:pPr>
            <a:endParaRPr sz="3600" b="1" i="0" u="none" strike="noStrike" cap="none" dirty="0">
              <a:solidFill>
                <a:srgbClr val="0C0C0C"/>
              </a:solidFill>
              <a:latin typeface="Calibri"/>
              <a:ea typeface="Calibri"/>
              <a:cs typeface="Calibri"/>
              <a:sym typeface="Calibri"/>
            </a:endParaRPr>
          </a:p>
        </p:txBody>
      </p:sp>
      <p:sp>
        <p:nvSpPr>
          <p:cNvPr id="1144" name="Google Shape;1144;p132"/>
          <p:cNvSpPr txBox="1"/>
          <p:nvPr/>
        </p:nvSpPr>
        <p:spPr>
          <a:xfrm>
            <a:off x="0" y="5493816"/>
            <a:ext cx="9144000" cy="106516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B0F0"/>
              </a:buClr>
              <a:buSzPts val="1800"/>
              <a:buFont typeface="Calibri"/>
              <a:buNone/>
            </a:pPr>
            <a:r>
              <a:rPr lang="en-US" sz="1800" b="1" i="0" u="none" strike="noStrike" cap="none">
                <a:solidFill>
                  <a:srgbClr val="00B0F0"/>
                </a:solidFill>
                <a:latin typeface="Calibri"/>
                <a:ea typeface="Calibri"/>
                <a:cs typeface="Calibri"/>
                <a:sym typeface="Calibri"/>
              </a:rPr>
              <a:t>INTRODUCING </a:t>
            </a:r>
            <a:r>
              <a:rPr lang="en-US" sz="1800" b="0" i="0" u="none" strike="noStrike" cap="none">
                <a:solidFill>
                  <a:srgbClr val="FFFFFF"/>
                </a:solidFill>
                <a:latin typeface="Calibri"/>
                <a:ea typeface="Calibri"/>
                <a:cs typeface="Calibri"/>
                <a:sym typeface="Calibri"/>
              </a:rPr>
              <a:t>the </a:t>
            </a:r>
            <a:r>
              <a:rPr lang="en-US" sz="1800" b="0" i="1" u="none" strike="noStrike" cap="none">
                <a:solidFill>
                  <a:srgbClr val="FFFFFF"/>
                </a:solidFill>
                <a:latin typeface="Calibri"/>
                <a:ea typeface="Calibri"/>
                <a:cs typeface="Calibri"/>
                <a:sym typeface="Calibri"/>
              </a:rPr>
              <a:t>ONE MINUTE WITNESS</a:t>
            </a:r>
            <a:r>
              <a:rPr lang="en-US" sz="1800" b="0" i="0" u="none" strike="noStrike" cap="none">
                <a:solidFill>
                  <a:srgbClr val="FFFFFF"/>
                </a:solidFill>
                <a:latin typeface="Calibri"/>
                <a:ea typeface="Calibri"/>
                <a:cs typeface="Calibri"/>
                <a:sym typeface="Calibri"/>
              </a:rPr>
              <a:t> YouTube channel with two new shows!</a:t>
            </a:r>
            <a:br>
              <a:rPr lang="en-US" sz="1800" b="0" i="0" u="none" strike="noStrike" cap="none">
                <a:solidFill>
                  <a:srgbClr val="FFFFFF"/>
                </a:solidFill>
                <a:latin typeface="Calibri"/>
                <a:ea typeface="Calibri"/>
                <a:cs typeface="Calibri"/>
                <a:sym typeface="Calibri"/>
              </a:rPr>
            </a:br>
            <a:r>
              <a:rPr lang="en-US" sz="1800" b="1" i="1" u="none" strike="noStrike" cap="none">
                <a:solidFill>
                  <a:srgbClr val="FFC000"/>
                </a:solidFill>
                <a:latin typeface="Calibri"/>
                <a:ea typeface="Calibri"/>
                <a:cs typeface="Calibri"/>
                <a:sym typeface="Calibri"/>
              </a:rPr>
              <a:t>CAN I GET A WITNESS  </a:t>
            </a:r>
            <a:r>
              <a:rPr lang="en-US" sz="1800" b="1" i="0" u="none" strike="noStrike" cap="none">
                <a:solidFill>
                  <a:srgbClr val="FFFFFF"/>
                </a:solidFill>
                <a:latin typeface="Calibri"/>
                <a:ea typeface="Calibri"/>
                <a:cs typeface="Calibri"/>
                <a:sym typeface="Calibri"/>
              </a:rPr>
              <a:t>&amp; </a:t>
            </a:r>
            <a:r>
              <a:rPr lang="en-US" sz="1800" b="1" i="0" u="none" strike="noStrike" cap="none">
                <a:solidFill>
                  <a:srgbClr val="00B0F0"/>
                </a:solidFill>
                <a:latin typeface="Calibri"/>
                <a:ea typeface="Calibri"/>
                <a:cs typeface="Calibri"/>
                <a:sym typeface="Calibri"/>
              </a:rPr>
              <a:t> </a:t>
            </a:r>
            <a:r>
              <a:rPr lang="en-US" sz="1800" b="1" i="1" u="none" strike="noStrike" cap="none">
                <a:solidFill>
                  <a:srgbClr val="FFC000"/>
                </a:solidFill>
                <a:latin typeface="Calibri"/>
                <a:ea typeface="Calibri"/>
                <a:cs typeface="Calibri"/>
                <a:sym typeface="Calibri"/>
              </a:rPr>
              <a:t>STREET LEVEL</a:t>
            </a:r>
            <a:br>
              <a:rPr lang="en-US" sz="1800" b="1" i="1" u="none" strike="noStrike" cap="none">
                <a:solidFill>
                  <a:srgbClr val="FFC000"/>
                </a:solidFill>
                <a:latin typeface="Calibri"/>
                <a:ea typeface="Calibri"/>
                <a:cs typeface="Calibri"/>
                <a:sym typeface="Calibri"/>
              </a:rPr>
            </a:br>
            <a:r>
              <a:rPr lang="en-US" sz="1800" b="0" i="0" u="none" strike="noStrike" cap="none">
                <a:solidFill>
                  <a:srgbClr val="00B0F0"/>
                </a:solidFill>
                <a:latin typeface="Calibri"/>
                <a:ea typeface="Calibri"/>
                <a:cs typeface="Calibri"/>
                <a:sym typeface="Calibri"/>
              </a:rPr>
              <a:t>Watch, Like &amp; Subscribe! </a:t>
            </a:r>
            <a:r>
              <a:rPr lang="en-US" sz="1800" b="0" i="0" u="none" strike="noStrike" cap="none">
                <a:solidFill>
                  <a:srgbClr val="FFFFFF"/>
                </a:solidFill>
                <a:latin typeface="Calibri"/>
                <a:ea typeface="Calibri"/>
                <a:cs typeface="Calibri"/>
                <a:sym typeface="Calibri"/>
              </a:rPr>
              <a:t>Go online to </a:t>
            </a:r>
            <a:r>
              <a:rPr lang="en-US" sz="1800" b="1" i="0" u="none" strike="noStrike" cap="none">
                <a:solidFill>
                  <a:srgbClr val="FF0000"/>
                </a:solidFill>
                <a:latin typeface="Calibri"/>
                <a:ea typeface="Calibri"/>
                <a:cs typeface="Calibri"/>
                <a:sym typeface="Calibri"/>
              </a:rPr>
              <a:t>youtube.oasis.ngo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 name="TextBox 2">
            <a:extLst>
              <a:ext uri="{FF2B5EF4-FFF2-40B4-BE49-F238E27FC236}">
                <a16:creationId xmlns:a16="http://schemas.microsoft.com/office/drawing/2014/main" id="{BC893C4F-6129-ADA4-8E04-CD6DE81BBDB5}"/>
              </a:ext>
            </a:extLst>
          </p:cNvPr>
          <p:cNvSpPr txBox="1"/>
          <p:nvPr/>
        </p:nvSpPr>
        <p:spPr>
          <a:xfrm>
            <a:off x="994914" y="3628497"/>
            <a:ext cx="3699771" cy="338554"/>
          </a:xfrm>
          <a:prstGeom prst="rect">
            <a:avLst/>
          </a:prstGeom>
          <a:noFill/>
        </p:spPr>
        <p:txBody>
          <a:bodyPr wrap="square">
            <a:spAutoFit/>
          </a:bodyPr>
          <a:lstStyle/>
          <a:p>
            <a:r>
              <a:rPr lang="zh-HK" altLang="zh-HK" sz="1600" b="1" i="0" dirty="0">
                <a:solidFill>
                  <a:srgbClr val="E41D08"/>
                </a:solidFill>
                <a:effectLst/>
              </a:rPr>
              <a:t>「為什麼基督徒不分享他們的信仰？」</a:t>
            </a:r>
            <a:endParaRPr lang="en-US" sz="1050" dirty="0">
              <a:solidFill>
                <a:srgbClr val="E41D08"/>
              </a:solidFill>
            </a:endParaRPr>
          </a:p>
        </p:txBody>
      </p:sp>
      <p:sp>
        <p:nvSpPr>
          <p:cNvPr id="5" name="TextBox 4">
            <a:extLst>
              <a:ext uri="{FF2B5EF4-FFF2-40B4-BE49-F238E27FC236}">
                <a16:creationId xmlns:a16="http://schemas.microsoft.com/office/drawing/2014/main" id="{B36D6990-E1DB-1F64-FB37-ABD74C028832}"/>
              </a:ext>
            </a:extLst>
          </p:cNvPr>
          <p:cNvSpPr txBox="1"/>
          <p:nvPr/>
        </p:nvSpPr>
        <p:spPr>
          <a:xfrm>
            <a:off x="5542946" y="3600277"/>
            <a:ext cx="3074580" cy="338554"/>
          </a:xfrm>
          <a:prstGeom prst="rect">
            <a:avLst/>
          </a:prstGeom>
          <a:noFill/>
        </p:spPr>
        <p:txBody>
          <a:bodyPr wrap="square">
            <a:spAutoFit/>
          </a:bodyPr>
          <a:lstStyle/>
          <a:p>
            <a:r>
              <a:rPr lang="zh-TW" altLang="en-US" sz="1600" b="1" i="0" dirty="0">
                <a:solidFill>
                  <a:srgbClr val="E41D08"/>
                </a:solidFill>
                <a:effectLst/>
              </a:rPr>
              <a:t>「地球的年齡是多少？」</a:t>
            </a:r>
            <a:endParaRPr lang="en-US" sz="1050" dirty="0">
              <a:solidFill>
                <a:srgbClr val="E41D08"/>
              </a:solidFill>
            </a:endParaRPr>
          </a:p>
        </p:txBody>
      </p:sp>
      <p:sp>
        <p:nvSpPr>
          <p:cNvPr id="7" name="TextBox 6">
            <a:extLst>
              <a:ext uri="{FF2B5EF4-FFF2-40B4-BE49-F238E27FC236}">
                <a16:creationId xmlns:a16="http://schemas.microsoft.com/office/drawing/2014/main" id="{37616660-0F42-59F0-33B2-6C937DB8F070}"/>
              </a:ext>
            </a:extLst>
          </p:cNvPr>
          <p:cNvSpPr txBox="1"/>
          <p:nvPr/>
        </p:nvSpPr>
        <p:spPr>
          <a:xfrm>
            <a:off x="1131190" y="309488"/>
            <a:ext cx="7126989" cy="954107"/>
          </a:xfrm>
          <a:prstGeom prst="rect">
            <a:avLst/>
          </a:prstGeom>
          <a:noFill/>
        </p:spPr>
        <p:txBody>
          <a:bodyPr wrap="square">
            <a:spAutoFit/>
          </a:bodyPr>
          <a:lstStyle/>
          <a:p>
            <a:pPr indent="0" algn="ctr">
              <a:buNone/>
            </a:pPr>
            <a:r>
              <a:rPr lang="zh-HK" altLang="zh-HK" sz="2800" b="1" i="0" dirty="0">
                <a:solidFill>
                  <a:schemeClr val="bg1"/>
                </a:solidFill>
                <a:effectLst/>
              </a:rPr>
              <a:t>ONE MINUTE WITNESS YouTube 頻道</a:t>
            </a:r>
          </a:p>
          <a:p>
            <a:pPr indent="0" algn="ctr">
              <a:buNone/>
            </a:pPr>
            <a:r>
              <a:rPr lang="zh-HK" altLang="zh-HK" sz="2800" b="1" i="0" dirty="0">
                <a:solidFill>
                  <a:schemeClr val="bg1"/>
                </a:solidFill>
                <a:effectLst/>
              </a:rPr>
              <a:t>兩個全新節目：</a:t>
            </a:r>
            <a:endParaRPr lang="en-US" altLang="zh-HK" sz="2800" b="1" i="0" dirty="0">
              <a:solidFill>
                <a:schemeClr val="bg1"/>
              </a:solidFill>
              <a:effectLs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133"/>
          <p:cNvSpPr/>
          <p:nvPr/>
        </p:nvSpPr>
        <p:spPr>
          <a:xfrm>
            <a:off x="0" y="4154679"/>
            <a:ext cx="9144000" cy="65314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1" name="Google Shape;1151;p133"/>
          <p:cNvSpPr txBox="1"/>
          <p:nvPr/>
        </p:nvSpPr>
        <p:spPr>
          <a:xfrm>
            <a:off x="0" y="4139645"/>
            <a:ext cx="9144000" cy="76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rgbClr val="0C0C0C"/>
                </a:solidFill>
                <a:latin typeface="Calibri"/>
                <a:ea typeface="Calibri"/>
                <a:cs typeface="Calibri"/>
                <a:sym typeface="Calibri"/>
              </a:rPr>
              <a:t>oasisgifts.org</a:t>
            </a:r>
            <a:endParaRPr sz="3200" b="0" i="1" u="none" strike="noStrike" cap="none">
              <a:solidFill>
                <a:srgbClr val="00B0F0"/>
              </a:solidFill>
              <a:latin typeface="Calibri"/>
              <a:ea typeface="Calibri"/>
              <a:cs typeface="Calibri"/>
              <a:sym typeface="Calibri"/>
            </a:endParaRPr>
          </a:p>
        </p:txBody>
      </p:sp>
      <p:sp>
        <p:nvSpPr>
          <p:cNvPr id="1152" name="Google Shape;1152;p133"/>
          <p:cNvSpPr txBox="1"/>
          <p:nvPr/>
        </p:nvSpPr>
        <p:spPr>
          <a:xfrm>
            <a:off x="0" y="4495800"/>
            <a:ext cx="9144000" cy="990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5400"/>
              <a:buFont typeface="Arial"/>
              <a:buNone/>
            </a:pPr>
            <a:endParaRPr sz="5400" b="0" i="0" u="none" strike="noStrike" cap="none">
              <a:solidFill>
                <a:srgbClr val="00B050"/>
              </a:solidFill>
              <a:latin typeface="Calibri"/>
              <a:ea typeface="Calibri"/>
              <a:cs typeface="Calibri"/>
              <a:sym typeface="Calibri"/>
            </a:endParaRPr>
          </a:p>
        </p:txBody>
      </p:sp>
      <p:grpSp>
        <p:nvGrpSpPr>
          <p:cNvPr id="1153" name="Google Shape;1153;p133"/>
          <p:cNvGrpSpPr/>
          <p:nvPr/>
        </p:nvGrpSpPr>
        <p:grpSpPr>
          <a:xfrm>
            <a:off x="726541" y="3505566"/>
            <a:ext cx="1676400" cy="1639348"/>
            <a:chOff x="228600" y="4932548"/>
            <a:chExt cx="1676400" cy="1639348"/>
          </a:xfrm>
        </p:grpSpPr>
        <p:pic>
          <p:nvPicPr>
            <p:cNvPr id="1154" name="Google Shape;1154;p133"/>
            <p:cNvPicPr preferRelativeResize="0"/>
            <p:nvPr/>
          </p:nvPicPr>
          <p:blipFill rotWithShape="1">
            <a:blip r:embed="rId3">
              <a:alphaModFix/>
            </a:blip>
            <a:srcRect l="23753" t="44622" r="27788"/>
            <a:stretch/>
          </p:blipFill>
          <p:spPr>
            <a:xfrm>
              <a:off x="228600" y="4932548"/>
              <a:ext cx="1371600" cy="1107701"/>
            </a:xfrm>
            <a:prstGeom prst="rect">
              <a:avLst/>
            </a:prstGeom>
            <a:noFill/>
            <a:ln>
              <a:noFill/>
            </a:ln>
          </p:spPr>
        </p:pic>
        <p:pic>
          <p:nvPicPr>
            <p:cNvPr id="1155" name="Google Shape;1155;p133"/>
            <p:cNvPicPr preferRelativeResize="0"/>
            <p:nvPr/>
          </p:nvPicPr>
          <p:blipFill rotWithShape="1">
            <a:blip r:embed="rId4">
              <a:alphaModFix/>
            </a:blip>
            <a:srcRect l="52256" t="-1" r="3087" b="45715"/>
            <a:stretch/>
          </p:blipFill>
          <p:spPr>
            <a:xfrm>
              <a:off x="667235" y="5508603"/>
              <a:ext cx="1237765" cy="1063293"/>
            </a:xfrm>
            <a:prstGeom prst="rect">
              <a:avLst/>
            </a:prstGeom>
            <a:noFill/>
            <a:ln>
              <a:noFill/>
            </a:ln>
          </p:spPr>
        </p:pic>
      </p:grpSp>
      <p:sp>
        <p:nvSpPr>
          <p:cNvPr id="1156" name="Google Shape;1156;p133"/>
          <p:cNvSpPr txBox="1"/>
          <p:nvPr/>
        </p:nvSpPr>
        <p:spPr>
          <a:xfrm>
            <a:off x="2576843" y="5282044"/>
            <a:ext cx="6393255" cy="125903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B0F0"/>
                </a:solidFill>
                <a:latin typeface="Calibri"/>
                <a:ea typeface="Calibri"/>
                <a:cs typeface="Calibri"/>
                <a:sym typeface="Calibri"/>
              </a:rPr>
              <a:t>www.social.oasis.ngo </a:t>
            </a:r>
            <a:br>
              <a:rPr lang="en-US" sz="2800" b="1" i="0" u="none" strike="noStrike" cap="none">
                <a:solidFill>
                  <a:srgbClr val="00B0F0"/>
                </a:solidFill>
                <a:latin typeface="Calibri"/>
                <a:ea typeface="Calibri"/>
                <a:cs typeface="Calibri"/>
                <a:sym typeface="Calibri"/>
              </a:rPr>
            </a:br>
            <a:r>
              <a:rPr lang="en-US" sz="1600" b="1" i="0" u="none" strike="noStrike" cap="none">
                <a:solidFill>
                  <a:srgbClr val="000000"/>
                </a:solidFill>
                <a:latin typeface="Calibri"/>
                <a:ea typeface="Calibri"/>
                <a:cs typeface="Calibri"/>
                <a:sym typeface="Calibri"/>
              </a:rPr>
              <a:t>Join us on social media!</a:t>
            </a:r>
            <a:endParaRPr sz="14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B050"/>
                </a:solidFill>
                <a:latin typeface="Calibri"/>
                <a:ea typeface="Calibri"/>
                <a:cs typeface="Calibri"/>
                <a:sym typeface="Calibri"/>
              </a:rPr>
              <a:t>THANK YOU! </a:t>
            </a:r>
            <a:r>
              <a:rPr lang="en-US" sz="1600" b="1" i="0" u="none" strike="noStrike" cap="none">
                <a:solidFill>
                  <a:srgbClr val="0C0C0C"/>
                </a:solidFill>
                <a:latin typeface="Calibri"/>
                <a:ea typeface="Calibri"/>
                <a:cs typeface="Calibri"/>
                <a:sym typeface="Calibri"/>
              </a:rPr>
              <a:t>oasisgifts.org</a:t>
            </a:r>
            <a:endParaRPr sz="1600" b="0" i="1" u="none" strike="noStrike" cap="none">
              <a:solidFill>
                <a:srgbClr val="00B0F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rgbClr val="00B0F0"/>
              </a:solidFill>
              <a:latin typeface="Calibri"/>
              <a:ea typeface="Calibri"/>
              <a:cs typeface="Calibri"/>
              <a:sym typeface="Calibri"/>
            </a:endParaRPr>
          </a:p>
        </p:txBody>
      </p:sp>
      <p:sp>
        <p:nvSpPr>
          <p:cNvPr id="1157" name="Google Shape;1157;p133"/>
          <p:cNvSpPr txBox="1"/>
          <p:nvPr/>
        </p:nvSpPr>
        <p:spPr>
          <a:xfrm>
            <a:off x="0" y="221077"/>
            <a:ext cx="9144000" cy="80554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00B0F0"/>
                </a:solidFill>
                <a:latin typeface="Calibri"/>
                <a:ea typeface="Calibri"/>
                <a:cs typeface="Calibri"/>
                <a:sym typeface="Calibri"/>
              </a:rPr>
              <a:t>www.social.oasis.ngo</a:t>
            </a:r>
            <a:endParaRPr sz="3200" b="0" i="0" u="none" strike="noStrike" cap="none">
              <a:solidFill>
                <a:srgbClr val="000000"/>
              </a:solidFill>
              <a:latin typeface="Calibri"/>
              <a:ea typeface="Calibri"/>
              <a:cs typeface="Calibri"/>
              <a:sym typeface="Calibri"/>
            </a:endParaRPr>
          </a:p>
        </p:txBody>
      </p:sp>
      <p:grpSp>
        <p:nvGrpSpPr>
          <p:cNvPr id="1158" name="Google Shape;1158;p133"/>
          <p:cNvGrpSpPr/>
          <p:nvPr/>
        </p:nvGrpSpPr>
        <p:grpSpPr>
          <a:xfrm>
            <a:off x="1047816" y="1932707"/>
            <a:ext cx="7048367" cy="1219200"/>
            <a:chOff x="1220262" y="1953025"/>
            <a:chExt cx="7048367" cy="1219200"/>
          </a:xfrm>
        </p:grpSpPr>
        <p:pic>
          <p:nvPicPr>
            <p:cNvPr id="1159" name="Google Shape;1159;p133"/>
            <p:cNvPicPr preferRelativeResize="0"/>
            <p:nvPr/>
          </p:nvPicPr>
          <p:blipFill rotWithShape="1">
            <a:blip r:embed="rId5">
              <a:alphaModFix/>
            </a:blip>
            <a:srcRect/>
            <a:stretch/>
          </p:blipFill>
          <p:spPr>
            <a:xfrm>
              <a:off x="2386095" y="1953025"/>
              <a:ext cx="1219200" cy="1219200"/>
            </a:xfrm>
            <a:prstGeom prst="rect">
              <a:avLst/>
            </a:prstGeom>
            <a:noFill/>
            <a:ln>
              <a:noFill/>
            </a:ln>
          </p:spPr>
        </p:pic>
        <p:pic>
          <p:nvPicPr>
            <p:cNvPr id="1160" name="Google Shape;1160;p133"/>
            <p:cNvPicPr preferRelativeResize="0"/>
            <p:nvPr/>
          </p:nvPicPr>
          <p:blipFill rotWithShape="1">
            <a:blip r:embed="rId6">
              <a:alphaModFix/>
            </a:blip>
            <a:srcRect/>
            <a:stretch/>
          </p:blipFill>
          <p:spPr>
            <a:xfrm>
              <a:off x="3551928" y="1953025"/>
              <a:ext cx="1219200" cy="1219200"/>
            </a:xfrm>
            <a:prstGeom prst="rect">
              <a:avLst/>
            </a:prstGeom>
            <a:noFill/>
            <a:ln>
              <a:noFill/>
            </a:ln>
          </p:spPr>
        </p:pic>
        <p:pic>
          <p:nvPicPr>
            <p:cNvPr id="1161" name="Google Shape;1161;p133"/>
            <p:cNvPicPr preferRelativeResize="0"/>
            <p:nvPr/>
          </p:nvPicPr>
          <p:blipFill rotWithShape="1">
            <a:blip r:embed="rId7">
              <a:alphaModFix/>
            </a:blip>
            <a:srcRect/>
            <a:stretch/>
          </p:blipFill>
          <p:spPr>
            <a:xfrm>
              <a:off x="4717761" y="1953025"/>
              <a:ext cx="1219200" cy="1219200"/>
            </a:xfrm>
            <a:prstGeom prst="rect">
              <a:avLst/>
            </a:prstGeom>
            <a:noFill/>
            <a:ln>
              <a:noFill/>
            </a:ln>
          </p:spPr>
        </p:pic>
        <p:pic>
          <p:nvPicPr>
            <p:cNvPr id="1162" name="Google Shape;1162;p133"/>
            <p:cNvPicPr preferRelativeResize="0"/>
            <p:nvPr/>
          </p:nvPicPr>
          <p:blipFill rotWithShape="1">
            <a:blip r:embed="rId8">
              <a:alphaModFix/>
            </a:blip>
            <a:srcRect/>
            <a:stretch/>
          </p:blipFill>
          <p:spPr>
            <a:xfrm>
              <a:off x="5883594" y="1953025"/>
              <a:ext cx="1219200" cy="1219200"/>
            </a:xfrm>
            <a:prstGeom prst="rect">
              <a:avLst/>
            </a:prstGeom>
            <a:noFill/>
            <a:ln>
              <a:noFill/>
            </a:ln>
          </p:spPr>
        </p:pic>
        <p:pic>
          <p:nvPicPr>
            <p:cNvPr id="1163" name="Google Shape;1163;p133"/>
            <p:cNvPicPr preferRelativeResize="0"/>
            <p:nvPr/>
          </p:nvPicPr>
          <p:blipFill rotWithShape="1">
            <a:blip r:embed="rId9">
              <a:alphaModFix/>
            </a:blip>
            <a:srcRect/>
            <a:stretch/>
          </p:blipFill>
          <p:spPr>
            <a:xfrm>
              <a:off x="1220262" y="1953025"/>
              <a:ext cx="1219200" cy="1219200"/>
            </a:xfrm>
            <a:prstGeom prst="rect">
              <a:avLst/>
            </a:prstGeom>
            <a:noFill/>
            <a:ln>
              <a:noFill/>
            </a:ln>
          </p:spPr>
        </p:pic>
        <p:pic>
          <p:nvPicPr>
            <p:cNvPr id="1164" name="Google Shape;1164;p133"/>
            <p:cNvPicPr preferRelativeResize="0"/>
            <p:nvPr/>
          </p:nvPicPr>
          <p:blipFill rotWithShape="1">
            <a:blip r:embed="rId10">
              <a:alphaModFix/>
            </a:blip>
            <a:srcRect/>
            <a:stretch/>
          </p:blipFill>
          <p:spPr>
            <a:xfrm>
              <a:off x="7049429" y="1953025"/>
              <a:ext cx="1219200" cy="1219200"/>
            </a:xfrm>
            <a:prstGeom prst="rect">
              <a:avLst/>
            </a:prstGeom>
            <a:noFill/>
            <a:ln>
              <a:noFill/>
            </a:ln>
          </p:spPr>
        </p:pic>
      </p:grpSp>
      <p:sp>
        <p:nvSpPr>
          <p:cNvPr id="1165" name="Google Shape;1165;p133"/>
          <p:cNvSpPr txBox="1"/>
          <p:nvPr/>
        </p:nvSpPr>
        <p:spPr>
          <a:xfrm>
            <a:off x="0" y="1026620"/>
            <a:ext cx="9144000" cy="80554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zh-TW" altLang="en-US" sz="3600" b="1" i="0" u="none" strike="noStrike" cap="none" dirty="0">
                <a:solidFill>
                  <a:srgbClr val="000000"/>
                </a:solidFill>
                <a:latin typeface="Calibri"/>
                <a:ea typeface="Calibri"/>
                <a:cs typeface="Calibri"/>
                <a:sym typeface="Calibri"/>
              </a:rPr>
              <a:t>加入我們的社交媒體！</a:t>
            </a:r>
          </a:p>
        </p:txBody>
      </p:sp>
      <p:sp>
        <p:nvSpPr>
          <p:cNvPr id="1166" name="Google Shape;1166;p133"/>
          <p:cNvSpPr/>
          <p:nvPr/>
        </p:nvSpPr>
        <p:spPr>
          <a:xfrm>
            <a:off x="3252297" y="3468909"/>
            <a:ext cx="263591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ja-JP" altLang="en-US" sz="3600" b="1" i="0" u="none" strike="noStrike" cap="none" dirty="0">
                <a:solidFill>
                  <a:srgbClr val="00B050"/>
                </a:solidFill>
                <a:latin typeface="Calibri"/>
                <a:ea typeface="Calibri"/>
                <a:cs typeface="Calibri"/>
                <a:sym typeface="Calibri"/>
              </a:rPr>
              <a:t>謝謝你！</a:t>
            </a:r>
            <a:endParaRPr lang="en-US" sz="2800" b="1" i="0" u="none" strike="noStrike" cap="none" dirty="0">
              <a:solidFill>
                <a:srgbClr val="00B0F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90aeafb-07ea-4d82-9861-ac8978ea41ce">
      <Terms xmlns="http://schemas.microsoft.com/office/infopath/2007/PartnerControls"/>
    </lcf76f155ced4ddcb4097134ff3c332f>
    <TaxCatchAll xmlns="fca5683c-3f7a-425d-8564-5e2f9d31083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4BEACD20075D14C9AF6B7219648D9FE" ma:contentTypeVersion="13" ma:contentTypeDescription="Create a new document." ma:contentTypeScope="" ma:versionID="436ce424a449ef343e1c836c64348035">
  <xsd:schema xmlns:xsd="http://www.w3.org/2001/XMLSchema" xmlns:xs="http://www.w3.org/2001/XMLSchema" xmlns:p="http://schemas.microsoft.com/office/2006/metadata/properties" xmlns:ns2="390aeafb-07ea-4d82-9861-ac8978ea41ce" xmlns:ns3="fca5683c-3f7a-425d-8564-5e2f9d31083b" targetNamespace="http://schemas.microsoft.com/office/2006/metadata/properties" ma:root="true" ma:fieldsID="013acf83fefbdb38ef5a50d4ececc1ab" ns2:_="" ns3:_="">
    <xsd:import namespace="390aeafb-07ea-4d82-9861-ac8978ea41ce"/>
    <xsd:import namespace="fca5683c-3f7a-425d-8564-5e2f9d3108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0aeafb-07ea-4d82-9861-ac8978ea4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2479954-ef70-4c64-b015-b9733c7098a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a5683c-3f7a-425d-8564-5e2f9d31083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e63256-cb7b-48ad-9a58-30a65ece2951}" ma:internalName="TaxCatchAll" ma:showField="CatchAllData" ma:web="fca5683c-3f7a-425d-8564-5e2f9d3108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696B16-48EA-4513-974C-D7CFA2CB5EC4}">
  <ds:schemaRefs>
    <ds:schemaRef ds:uri="http://schemas.microsoft.com/sharepoint/v3/contenttype/forms"/>
  </ds:schemaRefs>
</ds:datastoreItem>
</file>

<file path=customXml/itemProps2.xml><?xml version="1.0" encoding="utf-8"?>
<ds:datastoreItem xmlns:ds="http://schemas.openxmlformats.org/officeDocument/2006/customXml" ds:itemID="{2B06CFD5-9917-4A34-9786-26DD201EC473}">
  <ds:schemaRefs>
    <ds:schemaRef ds:uri="http://schemas.microsoft.com/office/2006/metadata/properties"/>
    <ds:schemaRef ds:uri="http://schemas.microsoft.com/office/infopath/2007/PartnerControls"/>
    <ds:schemaRef ds:uri="390aeafb-07ea-4d82-9861-ac8978ea41ce"/>
    <ds:schemaRef ds:uri="fca5683c-3f7a-425d-8564-5e2f9d31083b"/>
  </ds:schemaRefs>
</ds:datastoreItem>
</file>

<file path=customXml/itemProps3.xml><?xml version="1.0" encoding="utf-8"?>
<ds:datastoreItem xmlns:ds="http://schemas.openxmlformats.org/officeDocument/2006/customXml" ds:itemID="{C01B5E68-2B12-4090-90AE-134F735A5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0aeafb-07ea-4d82-9861-ac8978ea41ce"/>
    <ds:schemaRef ds:uri="fca5683c-3f7a-425d-8564-5e2f9d3108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920</TotalTime>
  <Words>8480</Words>
  <Application>Microsoft Office PowerPoint</Application>
  <PresentationFormat>On-screen Show (4:3)</PresentationFormat>
  <Paragraphs>663</Paragraphs>
  <Slides>104</Slides>
  <Notes>102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104</vt:i4>
      </vt:variant>
    </vt:vector>
  </HeadingPairs>
  <TitlesOfParts>
    <vt:vector size="110" baseType="lpstr">
      <vt:lpstr>Arial</vt:lpstr>
      <vt:lpstr>Calibri</vt:lpstr>
      <vt:lpstr>Lucida Sans</vt:lpstr>
      <vt:lpstr>Noto Sans Symbols</vt:lpstr>
      <vt:lpstr>-webkit-standard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97%的基督徒在一生中，從未向任何一位未信者分享過救恩的計劃。</vt:lpstr>
      <vt:lpstr>90%的未信者永遠不會來到我們的教會。</vt:lpstr>
      <vt:lpstr>75% 願意聆聽基督徒談論他們的信仰。</vt:lpstr>
      <vt:lpstr>PowerPoint Presentation</vt:lpstr>
      <vt:lpstr>PowerPoint Presentation</vt:lpstr>
      <vt:lpstr>PowerPoint Presentation</vt:lpstr>
      <vt:lpstr>PowerPoint Presentation</vt:lpstr>
      <vt:lpstr>PowerPoint Presentation</vt:lpstr>
      <vt:lpstr>增長憐憫的四種方法</vt:lpstr>
      <vt:lpstr>增長憐憫的四種方法</vt:lpstr>
      <vt:lpstr>PowerPoint Presentation</vt:lpstr>
      <vt:lpstr>PowerPoint Presentation</vt:lpstr>
      <vt:lpstr>PowerPoint Presentation</vt:lpstr>
      <vt:lpstr>什麼是憐憫？</vt:lpstr>
      <vt:lpstr>PowerPoint Presentation</vt:lpstr>
      <vt:lpstr>PowerPoint Presentation</vt:lpstr>
      <vt:lpstr>PowerPoint Presentation</vt:lpstr>
      <vt:lpstr>PowerPoint Presentation</vt:lpstr>
      <vt:lpstr>PowerPoint Presentation</vt:lpstr>
      <vt:lpstr>PowerPoint Presentation</vt:lpstr>
      <vt:lpstr>愛是一種選擇， 而不是一種感覺。</vt:lpstr>
      <vt:lpstr>我們的使命</vt:lpstr>
      <vt:lpstr>憐憫的行動</vt:lpstr>
      <vt:lpstr>憐憫的行動</vt:lpstr>
      <vt:lpstr>PowerPoint Presentation</vt:lpstr>
      <vt:lpstr>PowerPoint Presentation</vt:lpstr>
      <vt:lpstr>PowerPoint Presentation</vt:lpstr>
      <vt:lpstr>有憐憫的心，使人渴望學習如何接觸受傷的人。</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知識若沒有應用便毫無用處。</vt:lpstr>
      <vt:lpstr>PowerPoint Presentation</vt:lpstr>
      <vt:lpstr>PowerPoint Presentation</vt:lpstr>
      <vt:lpstr>每一位門徒都應該受裝備並積極分享自己的信仰嗎？</vt:lpstr>
      <vt:lpstr>與救主同作大使命！</vt:lpstr>
      <vt:lpstr>「一種新的常態」</vt:lpstr>
      <vt:lpstr>「也為我祈求，使我得著口才，能以放膽開口，宣明福音的奧祕──我為此作了戴鎖鏈的使者──並使我照我所當說的，放膽講論。」          《以弗所書》6:19–20 </vt:lpstr>
      <vt:lpstr>「於是他在會堂裡，與猶太人並敬拜神的外邦人辯論；又在市集上，每日與所遇見的人辯論。」       《使徒行傳》17:17</vt:lpstr>
      <vt:lpstr>PowerPoint Presentation</vt:lpstr>
      <vt:lpstr>PowerPoint Presentation</vt:lpstr>
      <vt:lpstr>挑戰  二十一天挑戰   牧者的挑戰 </vt:lpstr>
      <vt:lpstr>救贖之詩</vt:lpstr>
      <vt:lpstr>PowerPoint Presentation</vt:lpstr>
      <vt:lpstr>PowerPoint Presentation</vt:lpstr>
      <vt:lpstr>PowerPoint Presentation</vt:lpstr>
      <vt:lpstr>約翰福音 12:24–25 「我實實在在地告訴你，一粒麥子若不落在地裡死了，仍舊是一粒；若是死了，就結出許多子粒。愛惜自己生命的，就失喪生命；在這世上恨惡自己生命的，就要保守生命到永生。」  </vt:lpstr>
      <vt:lpstr>馬可福音 4:28d  「隨後穗子裡就有飽滿的子粒。」</vt:lpstr>
      <vt:lpstr>倍增的力量 </vt:lpstr>
      <vt:lpstr>「穀子熟了，就立刻用鐮刀收割，因為收成的時候到了。」</vt:lpstr>
      <vt:lpstr>PowerPoint Presentation</vt:lpstr>
      <vt:lpstr>PowerPoint Presentation</vt:lpstr>
      <vt:lpstr>在未來三年中，你寧願完成哪一項？</vt:lpstr>
      <vt:lpstr>這是令人振奮的消息！</vt:lpstr>
      <vt:lpstr>什麼是倍增？</vt:lpstr>
      <vt:lpstr>聖經的倍增公式： 第四代福音傳遞 —— 提摩太後書 2:2 </vt:lpstr>
      <vt:lpstr>倍增的兩個部分</vt:lpstr>
      <vt:lpstr>使徒行傳 1:8 「但聖靈降臨在你們身上，你們就必得著能力；並要在耶路撒冷、猶太全地、撒馬利亞，直到地極，作我的見證人。」</vt:lpstr>
      <vt:lpstr>我們的倍增計劃</vt:lpstr>
      <vt:lpstr>訓練者技巧</vt:lpstr>
      <vt:lpstr>成為「一分鐘見證」教會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Chad Erickson</dc:creator>
  <cp:lastModifiedBy>Courtney Lessard</cp:lastModifiedBy>
  <cp:revision>95</cp:revision>
  <dcterms:created xsi:type="dcterms:W3CDTF">2018-12-19T21:17:15Z</dcterms:created>
  <dcterms:modified xsi:type="dcterms:W3CDTF">2026-08-26T17:08:32Z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0x01010054BEACD20075D14C9AF6B7219648D9FE</vt:lpwstr>
  </property>
</Properties>
</file>