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handoutMasterIdLst>
    <p:handoutMasterId r:id="rId135"/>
  </p:handoutMasterIdLst>
  <p:sldIdLst>
    <p:sldId id="437" r:id="rId2"/>
    <p:sldId id="448" r:id="rId3"/>
    <p:sldId id="466" r:id="rId4"/>
    <p:sldId id="467" r:id="rId5"/>
    <p:sldId id="257" r:id="rId6"/>
    <p:sldId id="258" r:id="rId7"/>
    <p:sldId id="259" r:id="rId8"/>
    <p:sldId id="438" r:id="rId9"/>
    <p:sldId id="458" r:id="rId10"/>
    <p:sldId id="459" r:id="rId11"/>
    <p:sldId id="460" r:id="rId12"/>
    <p:sldId id="461" r:id="rId13"/>
    <p:sldId id="462" r:id="rId14"/>
    <p:sldId id="463" r:id="rId15"/>
    <p:sldId id="464" r:id="rId16"/>
    <p:sldId id="465"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450" r:id="rId34"/>
    <p:sldId id="278" r:id="rId35"/>
    <p:sldId id="279" r:id="rId36"/>
    <p:sldId id="280" r:id="rId37"/>
    <p:sldId id="281" r:id="rId38"/>
    <p:sldId id="282" r:id="rId39"/>
    <p:sldId id="283" r:id="rId40"/>
    <p:sldId id="284" r:id="rId41"/>
    <p:sldId id="285" r:id="rId42"/>
    <p:sldId id="286" r:id="rId43"/>
    <p:sldId id="363" r:id="rId44"/>
    <p:sldId id="360" r:id="rId45"/>
    <p:sldId id="361" r:id="rId46"/>
    <p:sldId id="290" r:id="rId47"/>
    <p:sldId id="291" r:id="rId48"/>
    <p:sldId id="292" r:id="rId49"/>
    <p:sldId id="293" r:id="rId50"/>
    <p:sldId id="436" r:id="rId51"/>
    <p:sldId id="468" r:id="rId52"/>
    <p:sldId id="295" r:id="rId53"/>
    <p:sldId id="296" r:id="rId54"/>
    <p:sldId id="297" r:id="rId55"/>
    <p:sldId id="469" r:id="rId56"/>
    <p:sldId id="299" r:id="rId57"/>
    <p:sldId id="300" r:id="rId58"/>
    <p:sldId id="433" r:id="rId59"/>
    <p:sldId id="432" r:id="rId60"/>
    <p:sldId id="431" r:id="rId61"/>
    <p:sldId id="430" r:id="rId62"/>
    <p:sldId id="307" r:id="rId63"/>
    <p:sldId id="470" r:id="rId64"/>
    <p:sldId id="366" r:id="rId65"/>
    <p:sldId id="309" r:id="rId66"/>
    <p:sldId id="471" r:id="rId67"/>
    <p:sldId id="311" r:id="rId68"/>
    <p:sldId id="312" r:id="rId69"/>
    <p:sldId id="313" r:id="rId70"/>
    <p:sldId id="314" r:id="rId71"/>
    <p:sldId id="316" r:id="rId72"/>
    <p:sldId id="385" r:id="rId73"/>
    <p:sldId id="317" r:id="rId74"/>
    <p:sldId id="386" r:id="rId75"/>
    <p:sldId id="319" r:id="rId76"/>
    <p:sldId id="321" r:id="rId77"/>
    <p:sldId id="367" r:id="rId78"/>
    <p:sldId id="322" r:id="rId79"/>
    <p:sldId id="323" r:id="rId80"/>
    <p:sldId id="324" r:id="rId81"/>
    <p:sldId id="368" r:id="rId82"/>
    <p:sldId id="369" r:id="rId83"/>
    <p:sldId id="375" r:id="rId84"/>
    <p:sldId id="370" r:id="rId85"/>
    <p:sldId id="371" r:id="rId86"/>
    <p:sldId id="372" r:id="rId87"/>
    <p:sldId id="373" r:id="rId88"/>
    <p:sldId id="374" r:id="rId89"/>
    <p:sldId id="416" r:id="rId90"/>
    <p:sldId id="417" r:id="rId91"/>
    <p:sldId id="419" r:id="rId92"/>
    <p:sldId id="428" r:id="rId93"/>
    <p:sldId id="334" r:id="rId94"/>
    <p:sldId id="476" r:id="rId95"/>
    <p:sldId id="472" r:id="rId96"/>
    <p:sldId id="337" r:id="rId97"/>
    <p:sldId id="338" r:id="rId98"/>
    <p:sldId id="339" r:id="rId99"/>
    <p:sldId id="340" r:id="rId100"/>
    <p:sldId id="341" r:id="rId101"/>
    <p:sldId id="383" r:id="rId102"/>
    <p:sldId id="384" r:id="rId103"/>
    <p:sldId id="344" r:id="rId104"/>
    <p:sldId id="345" r:id="rId105"/>
    <p:sldId id="346" r:id="rId106"/>
    <p:sldId id="347" r:id="rId107"/>
    <p:sldId id="451" r:id="rId108"/>
    <p:sldId id="348" r:id="rId109"/>
    <p:sldId id="349" r:id="rId110"/>
    <p:sldId id="350" r:id="rId111"/>
    <p:sldId id="351" r:id="rId112"/>
    <p:sldId id="352" r:id="rId113"/>
    <p:sldId id="353" r:id="rId114"/>
    <p:sldId id="446" r:id="rId115"/>
    <p:sldId id="422" r:id="rId116"/>
    <p:sldId id="452" r:id="rId117"/>
    <p:sldId id="423" r:id="rId118"/>
    <p:sldId id="424" r:id="rId119"/>
    <p:sldId id="425" r:id="rId120"/>
    <p:sldId id="426" r:id="rId121"/>
    <p:sldId id="473" r:id="rId122"/>
    <p:sldId id="447" r:id="rId123"/>
    <p:sldId id="453" r:id="rId124"/>
    <p:sldId id="454" r:id="rId125"/>
    <p:sldId id="455" r:id="rId126"/>
    <p:sldId id="456" r:id="rId127"/>
    <p:sldId id="474" r:id="rId128"/>
    <p:sldId id="355" r:id="rId129"/>
    <p:sldId id="356" r:id="rId130"/>
    <p:sldId id="475" r:id="rId131"/>
    <p:sldId id="445" r:id="rId132"/>
    <p:sldId id="359" r:id="rId13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6D9"/>
    <a:srgbClr val="7BC8CE"/>
    <a:srgbClr val="DAA600"/>
    <a:srgbClr val="D78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104" autoAdjust="0"/>
    <p:restoredTop sz="94660"/>
  </p:normalViewPr>
  <p:slideViewPr>
    <p:cSldViewPr snapToGrid="0">
      <p:cViewPr varScale="1">
        <p:scale>
          <a:sx n="108" d="100"/>
          <a:sy n="108" d="100"/>
        </p:scale>
        <p:origin x="1200" y="102"/>
      </p:cViewPr>
      <p:guideLst/>
    </p:cSldViewPr>
  </p:slideViewPr>
  <p:notesTextViewPr>
    <p:cViewPr>
      <p:scale>
        <a:sx n="1" d="1"/>
        <a:sy n="1" d="1"/>
      </p:scale>
      <p:origin x="0" y="0"/>
    </p:cViewPr>
  </p:notesTextViewPr>
  <p:sorterViewPr>
    <p:cViewPr>
      <p:scale>
        <a:sx n="79" d="100"/>
        <a:sy n="79" d="100"/>
      </p:scale>
      <p:origin x="0" y="-304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72" tIns="46587" rIns="93172" bIns="46587" rtlCol="0"/>
          <a:lstStyle>
            <a:lvl1pPr algn="r">
              <a:defRPr sz="1200"/>
            </a:lvl1pPr>
          </a:lstStyle>
          <a:p>
            <a:fld id="{FFC3B5DA-B0FB-4737-95F9-06CB1BE11437}" type="datetimeFigureOut">
              <a:rPr lang="en-US" smtClean="0"/>
              <a:t>8/13/2024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2" tIns="46587" rIns="93172" bIns="46587" rtlCol="0" anchor="b"/>
          <a:lstStyle>
            <a:lvl1pPr algn="r">
              <a:defRPr sz="1200"/>
            </a:lvl1pPr>
          </a:lstStyle>
          <a:p>
            <a:fld id="{3250681F-BB85-4EBA-97B5-72EE17D90042}" type="slidenum">
              <a:rPr lang="en-US" smtClean="0"/>
              <a:t>‹#›</a:t>
            </a:fld>
            <a:endParaRPr lang="en-US"/>
          </a:p>
        </p:txBody>
      </p:sp>
    </p:spTree>
    <p:extLst>
      <p:ext uri="{BB962C8B-B14F-4D97-AF65-F5344CB8AC3E}">
        <p14:creationId xmlns:p14="http://schemas.microsoft.com/office/powerpoint/2010/main" val="2582756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2" tIns="46587" rIns="93172" bIns="46587" rtlCol="0"/>
          <a:lstStyle>
            <a:lvl1pPr algn="r">
              <a:defRPr sz="1200"/>
            </a:lvl1pPr>
          </a:lstStyle>
          <a:p>
            <a:fld id="{AD84603E-343B-4B32-92F2-138C79640120}" type="datetimeFigureOut">
              <a:rPr lang="en-US" smtClean="0"/>
              <a:t>8/13/2024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2" tIns="46587" rIns="93172" bIns="46587" rtlCol="0" anchor="b"/>
          <a:lstStyle>
            <a:lvl1pPr algn="r">
              <a:defRPr sz="1200"/>
            </a:lvl1pPr>
          </a:lstStyle>
          <a:p>
            <a:fld id="{A8B2CE1C-9FE9-434D-A103-328F22A21A14}" type="slidenum">
              <a:rPr lang="en-US" smtClean="0"/>
              <a:t>‹#›</a:t>
            </a:fld>
            <a:endParaRPr lang="en-US"/>
          </a:p>
        </p:txBody>
      </p:sp>
    </p:spTree>
    <p:extLst>
      <p:ext uri="{BB962C8B-B14F-4D97-AF65-F5344CB8AC3E}">
        <p14:creationId xmlns:p14="http://schemas.microsoft.com/office/powerpoint/2010/main" val="369128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1</a:t>
            </a:fld>
            <a:endParaRPr lang="en-US"/>
          </a:p>
        </p:txBody>
      </p:sp>
    </p:spTree>
    <p:extLst>
      <p:ext uri="{BB962C8B-B14F-4D97-AF65-F5344CB8AC3E}">
        <p14:creationId xmlns:p14="http://schemas.microsoft.com/office/powerpoint/2010/main" val="3207048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84022BC-7AD2-40CA-A62D-800C8EF5A842}" type="slidenum">
              <a:rPr lang="en-US" smtClean="0"/>
              <a:pPr>
                <a:defRPr/>
              </a:pPr>
              <a:t>20</a:t>
            </a:fld>
            <a:endParaRPr lang="en-US"/>
          </a:p>
        </p:txBody>
      </p:sp>
    </p:spTree>
    <p:extLst>
      <p:ext uri="{BB962C8B-B14F-4D97-AF65-F5344CB8AC3E}">
        <p14:creationId xmlns:p14="http://schemas.microsoft.com/office/powerpoint/2010/main" val="4032353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21</a:t>
            </a:fld>
            <a:endParaRPr lang="en-US"/>
          </a:p>
        </p:txBody>
      </p:sp>
    </p:spTree>
    <p:extLst>
      <p:ext uri="{BB962C8B-B14F-4D97-AF65-F5344CB8AC3E}">
        <p14:creationId xmlns:p14="http://schemas.microsoft.com/office/powerpoint/2010/main" val="1504338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22</a:t>
            </a:fld>
            <a:endParaRPr lang="en-US"/>
          </a:p>
        </p:txBody>
      </p:sp>
    </p:spTree>
    <p:extLst>
      <p:ext uri="{BB962C8B-B14F-4D97-AF65-F5344CB8AC3E}">
        <p14:creationId xmlns:p14="http://schemas.microsoft.com/office/powerpoint/2010/main" val="70668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23</a:t>
            </a:fld>
            <a:endParaRPr lang="en-US"/>
          </a:p>
        </p:txBody>
      </p:sp>
    </p:spTree>
    <p:extLst>
      <p:ext uri="{BB962C8B-B14F-4D97-AF65-F5344CB8AC3E}">
        <p14:creationId xmlns:p14="http://schemas.microsoft.com/office/powerpoint/2010/main" val="1243461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24</a:t>
            </a:fld>
            <a:endParaRPr lang="en-US"/>
          </a:p>
        </p:txBody>
      </p:sp>
    </p:spTree>
    <p:extLst>
      <p:ext uri="{BB962C8B-B14F-4D97-AF65-F5344CB8AC3E}">
        <p14:creationId xmlns:p14="http://schemas.microsoft.com/office/powerpoint/2010/main" val="139313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25</a:t>
            </a:fld>
            <a:endParaRPr lang="en-US"/>
          </a:p>
        </p:txBody>
      </p:sp>
    </p:spTree>
    <p:extLst>
      <p:ext uri="{BB962C8B-B14F-4D97-AF65-F5344CB8AC3E}">
        <p14:creationId xmlns:p14="http://schemas.microsoft.com/office/powerpoint/2010/main" val="273468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26</a:t>
            </a:fld>
            <a:endParaRPr lang="en-US"/>
          </a:p>
        </p:txBody>
      </p:sp>
    </p:spTree>
    <p:extLst>
      <p:ext uri="{BB962C8B-B14F-4D97-AF65-F5344CB8AC3E}">
        <p14:creationId xmlns:p14="http://schemas.microsoft.com/office/powerpoint/2010/main" val="87106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27</a:t>
            </a:fld>
            <a:endParaRPr lang="en-US"/>
          </a:p>
        </p:txBody>
      </p:sp>
    </p:spTree>
    <p:extLst>
      <p:ext uri="{BB962C8B-B14F-4D97-AF65-F5344CB8AC3E}">
        <p14:creationId xmlns:p14="http://schemas.microsoft.com/office/powerpoint/2010/main" val="187037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28</a:t>
            </a:fld>
            <a:endParaRPr lang="en-US"/>
          </a:p>
        </p:txBody>
      </p:sp>
    </p:spTree>
    <p:extLst>
      <p:ext uri="{BB962C8B-B14F-4D97-AF65-F5344CB8AC3E}">
        <p14:creationId xmlns:p14="http://schemas.microsoft.com/office/powerpoint/2010/main" val="387829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29</a:t>
            </a:fld>
            <a:endParaRPr lang="en-US"/>
          </a:p>
        </p:txBody>
      </p:sp>
    </p:spTree>
    <p:extLst>
      <p:ext uri="{BB962C8B-B14F-4D97-AF65-F5344CB8AC3E}">
        <p14:creationId xmlns:p14="http://schemas.microsoft.com/office/powerpoint/2010/main" val="272647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970213" y="533400"/>
            <a:ext cx="3562350" cy="2673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does ‘5 STAR’ mean?</a:t>
            </a:r>
          </a:p>
          <a:p>
            <a:endParaRPr lang="en-US" altLang="en-US"/>
          </a:p>
          <a:p>
            <a:r>
              <a:rPr lang="en-US" altLang="en-US"/>
              <a:t>The BEST available!</a:t>
            </a:r>
          </a:p>
        </p:txBody>
      </p:sp>
      <p:sp>
        <p:nvSpPr>
          <p:cNvPr id="2" name="Slide Number Placeholder 1"/>
          <p:cNvSpPr>
            <a:spLocks noGrp="1"/>
          </p:cNvSpPr>
          <p:nvPr>
            <p:ph type="sldNum" sz="quarter" idx="10"/>
          </p:nvPr>
        </p:nvSpPr>
        <p:spPr/>
        <p:txBody>
          <a:bodyPr/>
          <a:lstStyle/>
          <a:p>
            <a:pPr>
              <a:defRPr/>
            </a:pPr>
            <a:fld id="{C7112BEE-A277-4BD8-A360-89FD65E439A5}" type="slidenum">
              <a:rPr lang="en-US" smtClean="0"/>
              <a:pPr>
                <a:defRPr/>
              </a:pPr>
              <a:t>5</a:t>
            </a:fld>
            <a:endParaRPr lang="en-US"/>
          </a:p>
        </p:txBody>
      </p:sp>
    </p:spTree>
    <p:extLst>
      <p:ext uri="{BB962C8B-B14F-4D97-AF65-F5344CB8AC3E}">
        <p14:creationId xmlns:p14="http://schemas.microsoft.com/office/powerpoint/2010/main" val="223706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30</a:t>
            </a:fld>
            <a:endParaRPr lang="en-US"/>
          </a:p>
        </p:txBody>
      </p:sp>
    </p:spTree>
    <p:extLst>
      <p:ext uri="{BB962C8B-B14F-4D97-AF65-F5344CB8AC3E}">
        <p14:creationId xmlns:p14="http://schemas.microsoft.com/office/powerpoint/2010/main" val="290141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31</a:t>
            </a:fld>
            <a:endParaRPr lang="en-US"/>
          </a:p>
        </p:txBody>
      </p:sp>
    </p:spTree>
    <p:extLst>
      <p:ext uri="{BB962C8B-B14F-4D97-AF65-F5344CB8AC3E}">
        <p14:creationId xmlns:p14="http://schemas.microsoft.com/office/powerpoint/2010/main" val="359144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32</a:t>
            </a:fld>
            <a:endParaRPr lang="en-US"/>
          </a:p>
        </p:txBody>
      </p:sp>
    </p:spTree>
    <p:extLst>
      <p:ext uri="{BB962C8B-B14F-4D97-AF65-F5344CB8AC3E}">
        <p14:creationId xmlns:p14="http://schemas.microsoft.com/office/powerpoint/2010/main" val="54160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33</a:t>
            </a:fld>
            <a:endParaRPr lang="en-US"/>
          </a:p>
        </p:txBody>
      </p:sp>
    </p:spTree>
    <p:extLst>
      <p:ext uri="{BB962C8B-B14F-4D97-AF65-F5344CB8AC3E}">
        <p14:creationId xmlns:p14="http://schemas.microsoft.com/office/powerpoint/2010/main" val="404691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34</a:t>
            </a:fld>
            <a:endParaRPr lang="en-US"/>
          </a:p>
        </p:txBody>
      </p:sp>
    </p:spTree>
    <p:extLst>
      <p:ext uri="{BB962C8B-B14F-4D97-AF65-F5344CB8AC3E}">
        <p14:creationId xmlns:p14="http://schemas.microsoft.com/office/powerpoint/2010/main" val="2076510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35</a:t>
            </a:fld>
            <a:endParaRPr lang="en-US"/>
          </a:p>
        </p:txBody>
      </p:sp>
    </p:spTree>
    <p:extLst>
      <p:ext uri="{BB962C8B-B14F-4D97-AF65-F5344CB8AC3E}">
        <p14:creationId xmlns:p14="http://schemas.microsoft.com/office/powerpoint/2010/main" val="2748894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36</a:t>
            </a:fld>
            <a:endParaRPr lang="en-US"/>
          </a:p>
        </p:txBody>
      </p:sp>
    </p:spTree>
    <p:extLst>
      <p:ext uri="{BB962C8B-B14F-4D97-AF65-F5344CB8AC3E}">
        <p14:creationId xmlns:p14="http://schemas.microsoft.com/office/powerpoint/2010/main" val="49189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37</a:t>
            </a:fld>
            <a:endParaRPr lang="en-US"/>
          </a:p>
        </p:txBody>
      </p:sp>
    </p:spTree>
    <p:extLst>
      <p:ext uri="{BB962C8B-B14F-4D97-AF65-F5344CB8AC3E}">
        <p14:creationId xmlns:p14="http://schemas.microsoft.com/office/powerpoint/2010/main" val="465072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38</a:t>
            </a:fld>
            <a:endParaRPr lang="en-US"/>
          </a:p>
        </p:txBody>
      </p:sp>
    </p:spTree>
    <p:extLst>
      <p:ext uri="{BB962C8B-B14F-4D97-AF65-F5344CB8AC3E}">
        <p14:creationId xmlns:p14="http://schemas.microsoft.com/office/powerpoint/2010/main" val="573803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39</a:t>
            </a:fld>
            <a:endParaRPr lang="en-US"/>
          </a:p>
        </p:txBody>
      </p:sp>
    </p:spTree>
    <p:extLst>
      <p:ext uri="{BB962C8B-B14F-4D97-AF65-F5344CB8AC3E}">
        <p14:creationId xmlns:p14="http://schemas.microsoft.com/office/powerpoint/2010/main" val="260189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6</a:t>
            </a:fld>
            <a:endParaRPr lang="en-US"/>
          </a:p>
        </p:txBody>
      </p:sp>
    </p:spTree>
    <p:extLst>
      <p:ext uri="{BB962C8B-B14F-4D97-AF65-F5344CB8AC3E}">
        <p14:creationId xmlns:p14="http://schemas.microsoft.com/office/powerpoint/2010/main" val="1721074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40</a:t>
            </a:fld>
            <a:endParaRPr lang="en-US"/>
          </a:p>
        </p:txBody>
      </p:sp>
    </p:spTree>
    <p:extLst>
      <p:ext uri="{BB962C8B-B14F-4D97-AF65-F5344CB8AC3E}">
        <p14:creationId xmlns:p14="http://schemas.microsoft.com/office/powerpoint/2010/main" val="393447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41</a:t>
            </a:fld>
            <a:endParaRPr lang="en-US"/>
          </a:p>
        </p:txBody>
      </p:sp>
    </p:spTree>
    <p:extLst>
      <p:ext uri="{BB962C8B-B14F-4D97-AF65-F5344CB8AC3E}">
        <p14:creationId xmlns:p14="http://schemas.microsoft.com/office/powerpoint/2010/main" val="1066361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D2656DE-7BE3-4837-8819-3272A27B6C24}" type="slidenum">
              <a:rPr lang="en-US" smtClean="0"/>
              <a:pPr>
                <a:defRPr/>
              </a:pPr>
              <a:t>42</a:t>
            </a:fld>
            <a:endParaRPr lang="en-US"/>
          </a:p>
        </p:txBody>
      </p:sp>
    </p:spTree>
    <p:extLst>
      <p:ext uri="{BB962C8B-B14F-4D97-AF65-F5344CB8AC3E}">
        <p14:creationId xmlns:p14="http://schemas.microsoft.com/office/powerpoint/2010/main" val="1054825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D2656DE-7BE3-4837-8819-3272A27B6C24}" type="slidenum">
              <a:rPr lang="en-US" smtClean="0"/>
              <a:pPr>
                <a:defRPr/>
              </a:pPr>
              <a:t>43</a:t>
            </a:fld>
            <a:endParaRPr lang="en-US"/>
          </a:p>
        </p:txBody>
      </p:sp>
    </p:spTree>
    <p:extLst>
      <p:ext uri="{BB962C8B-B14F-4D97-AF65-F5344CB8AC3E}">
        <p14:creationId xmlns:p14="http://schemas.microsoft.com/office/powerpoint/2010/main" val="95716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D2656DE-7BE3-4837-8819-3272A27B6C24}" type="slidenum">
              <a:rPr lang="en-US" smtClean="0"/>
              <a:pPr>
                <a:defRPr/>
              </a:pPr>
              <a:t>44</a:t>
            </a:fld>
            <a:endParaRPr lang="en-US"/>
          </a:p>
        </p:txBody>
      </p:sp>
    </p:spTree>
    <p:extLst>
      <p:ext uri="{BB962C8B-B14F-4D97-AF65-F5344CB8AC3E}">
        <p14:creationId xmlns:p14="http://schemas.microsoft.com/office/powerpoint/2010/main" val="234059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D2656DE-7BE3-4837-8819-3272A27B6C24}" type="slidenum">
              <a:rPr lang="en-US" smtClean="0"/>
              <a:pPr>
                <a:defRPr/>
              </a:pPr>
              <a:t>45</a:t>
            </a:fld>
            <a:endParaRPr lang="en-US"/>
          </a:p>
        </p:txBody>
      </p:sp>
    </p:spTree>
    <p:extLst>
      <p:ext uri="{BB962C8B-B14F-4D97-AF65-F5344CB8AC3E}">
        <p14:creationId xmlns:p14="http://schemas.microsoft.com/office/powerpoint/2010/main" val="3017980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46</a:t>
            </a:fld>
            <a:endParaRPr lang="en-US"/>
          </a:p>
        </p:txBody>
      </p:sp>
    </p:spTree>
    <p:extLst>
      <p:ext uri="{BB962C8B-B14F-4D97-AF65-F5344CB8AC3E}">
        <p14:creationId xmlns:p14="http://schemas.microsoft.com/office/powerpoint/2010/main" val="2804577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47</a:t>
            </a:fld>
            <a:endParaRPr lang="en-US"/>
          </a:p>
        </p:txBody>
      </p:sp>
    </p:spTree>
    <p:extLst>
      <p:ext uri="{BB962C8B-B14F-4D97-AF65-F5344CB8AC3E}">
        <p14:creationId xmlns:p14="http://schemas.microsoft.com/office/powerpoint/2010/main" val="1532923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48</a:t>
            </a:fld>
            <a:endParaRPr lang="en-US"/>
          </a:p>
        </p:txBody>
      </p:sp>
    </p:spTree>
    <p:extLst>
      <p:ext uri="{BB962C8B-B14F-4D97-AF65-F5344CB8AC3E}">
        <p14:creationId xmlns:p14="http://schemas.microsoft.com/office/powerpoint/2010/main" val="3156481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49</a:t>
            </a:fld>
            <a:endParaRPr lang="en-US"/>
          </a:p>
        </p:txBody>
      </p:sp>
    </p:spTree>
    <p:extLst>
      <p:ext uri="{BB962C8B-B14F-4D97-AF65-F5344CB8AC3E}">
        <p14:creationId xmlns:p14="http://schemas.microsoft.com/office/powerpoint/2010/main" val="197910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a:t>
            </a:fld>
            <a:endParaRPr lang="en-US"/>
          </a:p>
        </p:txBody>
      </p:sp>
    </p:spTree>
    <p:extLst>
      <p:ext uri="{BB962C8B-B14F-4D97-AF65-F5344CB8AC3E}">
        <p14:creationId xmlns:p14="http://schemas.microsoft.com/office/powerpoint/2010/main" val="1373763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50</a:t>
            </a:fld>
            <a:endParaRPr lang="en-US"/>
          </a:p>
        </p:txBody>
      </p:sp>
    </p:spTree>
    <p:extLst>
      <p:ext uri="{BB962C8B-B14F-4D97-AF65-F5344CB8AC3E}">
        <p14:creationId xmlns:p14="http://schemas.microsoft.com/office/powerpoint/2010/main" val="1358900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51</a:t>
            </a:fld>
            <a:endParaRPr lang="en-US"/>
          </a:p>
        </p:txBody>
      </p:sp>
    </p:spTree>
    <p:extLst>
      <p:ext uri="{BB962C8B-B14F-4D97-AF65-F5344CB8AC3E}">
        <p14:creationId xmlns:p14="http://schemas.microsoft.com/office/powerpoint/2010/main" val="1587294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52</a:t>
            </a:fld>
            <a:endParaRPr lang="en-US"/>
          </a:p>
        </p:txBody>
      </p:sp>
    </p:spTree>
    <p:extLst>
      <p:ext uri="{BB962C8B-B14F-4D97-AF65-F5344CB8AC3E}">
        <p14:creationId xmlns:p14="http://schemas.microsoft.com/office/powerpoint/2010/main" val="1869017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53</a:t>
            </a:fld>
            <a:endParaRPr lang="en-US"/>
          </a:p>
        </p:txBody>
      </p:sp>
    </p:spTree>
    <p:extLst>
      <p:ext uri="{BB962C8B-B14F-4D97-AF65-F5344CB8AC3E}">
        <p14:creationId xmlns:p14="http://schemas.microsoft.com/office/powerpoint/2010/main" val="2256583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54</a:t>
            </a:fld>
            <a:endParaRPr lang="en-US"/>
          </a:p>
        </p:txBody>
      </p:sp>
    </p:spTree>
    <p:extLst>
      <p:ext uri="{BB962C8B-B14F-4D97-AF65-F5344CB8AC3E}">
        <p14:creationId xmlns:p14="http://schemas.microsoft.com/office/powerpoint/2010/main" val="831940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55</a:t>
            </a:fld>
            <a:endParaRPr lang="en-US"/>
          </a:p>
        </p:txBody>
      </p:sp>
    </p:spTree>
    <p:extLst>
      <p:ext uri="{BB962C8B-B14F-4D97-AF65-F5344CB8AC3E}">
        <p14:creationId xmlns:p14="http://schemas.microsoft.com/office/powerpoint/2010/main" val="3904744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56</a:t>
            </a:fld>
            <a:endParaRPr lang="en-US"/>
          </a:p>
        </p:txBody>
      </p:sp>
    </p:spTree>
    <p:extLst>
      <p:ext uri="{BB962C8B-B14F-4D97-AF65-F5344CB8AC3E}">
        <p14:creationId xmlns:p14="http://schemas.microsoft.com/office/powerpoint/2010/main" val="3189338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62</a:t>
            </a:fld>
            <a:endParaRPr lang="en-US"/>
          </a:p>
        </p:txBody>
      </p:sp>
    </p:spTree>
    <p:extLst>
      <p:ext uri="{BB962C8B-B14F-4D97-AF65-F5344CB8AC3E}">
        <p14:creationId xmlns:p14="http://schemas.microsoft.com/office/powerpoint/2010/main" val="1109586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63</a:t>
            </a:fld>
            <a:endParaRPr lang="en-US"/>
          </a:p>
        </p:txBody>
      </p:sp>
    </p:spTree>
    <p:extLst>
      <p:ext uri="{BB962C8B-B14F-4D97-AF65-F5344CB8AC3E}">
        <p14:creationId xmlns:p14="http://schemas.microsoft.com/office/powerpoint/2010/main" val="2311946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64</a:t>
            </a:fld>
            <a:endParaRPr lang="en-US"/>
          </a:p>
        </p:txBody>
      </p:sp>
    </p:spTree>
    <p:extLst>
      <p:ext uri="{BB962C8B-B14F-4D97-AF65-F5344CB8AC3E}">
        <p14:creationId xmlns:p14="http://schemas.microsoft.com/office/powerpoint/2010/main" val="406454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8</a:t>
            </a:fld>
            <a:endParaRPr lang="en-US"/>
          </a:p>
        </p:txBody>
      </p:sp>
    </p:spTree>
    <p:extLst>
      <p:ext uri="{BB962C8B-B14F-4D97-AF65-F5344CB8AC3E}">
        <p14:creationId xmlns:p14="http://schemas.microsoft.com/office/powerpoint/2010/main" val="4110594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65</a:t>
            </a:fld>
            <a:endParaRPr lang="en-US"/>
          </a:p>
        </p:txBody>
      </p:sp>
    </p:spTree>
    <p:extLst>
      <p:ext uri="{BB962C8B-B14F-4D97-AF65-F5344CB8AC3E}">
        <p14:creationId xmlns:p14="http://schemas.microsoft.com/office/powerpoint/2010/main" val="55835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66</a:t>
            </a:fld>
            <a:endParaRPr lang="en-US"/>
          </a:p>
        </p:txBody>
      </p:sp>
    </p:spTree>
    <p:extLst>
      <p:ext uri="{BB962C8B-B14F-4D97-AF65-F5344CB8AC3E}">
        <p14:creationId xmlns:p14="http://schemas.microsoft.com/office/powerpoint/2010/main" val="655431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67</a:t>
            </a:fld>
            <a:endParaRPr lang="en-US"/>
          </a:p>
        </p:txBody>
      </p:sp>
    </p:spTree>
    <p:extLst>
      <p:ext uri="{BB962C8B-B14F-4D97-AF65-F5344CB8AC3E}">
        <p14:creationId xmlns:p14="http://schemas.microsoft.com/office/powerpoint/2010/main" val="1447983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68</a:t>
            </a:fld>
            <a:endParaRPr lang="en-US"/>
          </a:p>
        </p:txBody>
      </p:sp>
    </p:spTree>
    <p:extLst>
      <p:ext uri="{BB962C8B-B14F-4D97-AF65-F5344CB8AC3E}">
        <p14:creationId xmlns:p14="http://schemas.microsoft.com/office/powerpoint/2010/main" val="142214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69</a:t>
            </a:fld>
            <a:endParaRPr lang="en-US"/>
          </a:p>
        </p:txBody>
      </p:sp>
    </p:spTree>
    <p:extLst>
      <p:ext uri="{BB962C8B-B14F-4D97-AF65-F5344CB8AC3E}">
        <p14:creationId xmlns:p14="http://schemas.microsoft.com/office/powerpoint/2010/main" val="3547106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70</a:t>
            </a:fld>
            <a:endParaRPr lang="en-US"/>
          </a:p>
        </p:txBody>
      </p:sp>
    </p:spTree>
    <p:extLst>
      <p:ext uri="{BB962C8B-B14F-4D97-AF65-F5344CB8AC3E}">
        <p14:creationId xmlns:p14="http://schemas.microsoft.com/office/powerpoint/2010/main" val="3775938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71</a:t>
            </a:fld>
            <a:endParaRPr lang="en-US"/>
          </a:p>
        </p:txBody>
      </p:sp>
    </p:spTree>
    <p:extLst>
      <p:ext uri="{BB962C8B-B14F-4D97-AF65-F5344CB8AC3E}">
        <p14:creationId xmlns:p14="http://schemas.microsoft.com/office/powerpoint/2010/main" val="2519224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72</a:t>
            </a:fld>
            <a:endParaRPr lang="en-US"/>
          </a:p>
        </p:txBody>
      </p:sp>
    </p:spTree>
    <p:extLst>
      <p:ext uri="{BB962C8B-B14F-4D97-AF65-F5344CB8AC3E}">
        <p14:creationId xmlns:p14="http://schemas.microsoft.com/office/powerpoint/2010/main" val="1985168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73</a:t>
            </a:fld>
            <a:endParaRPr lang="en-US"/>
          </a:p>
        </p:txBody>
      </p:sp>
    </p:spTree>
    <p:extLst>
      <p:ext uri="{BB962C8B-B14F-4D97-AF65-F5344CB8AC3E}">
        <p14:creationId xmlns:p14="http://schemas.microsoft.com/office/powerpoint/2010/main" val="3884879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74</a:t>
            </a:fld>
            <a:endParaRPr lang="en-US"/>
          </a:p>
        </p:txBody>
      </p:sp>
    </p:spTree>
    <p:extLst>
      <p:ext uri="{BB962C8B-B14F-4D97-AF65-F5344CB8AC3E}">
        <p14:creationId xmlns:p14="http://schemas.microsoft.com/office/powerpoint/2010/main" val="3689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A50AEB-EF9B-4BDE-9E84-63E5F4268313}" type="slidenum">
              <a:rPr lang="en-US" smtClean="0"/>
              <a:pPr>
                <a:defRPr/>
              </a:pPr>
              <a:t>9</a:t>
            </a:fld>
            <a:endParaRPr lang="en-US"/>
          </a:p>
        </p:txBody>
      </p:sp>
    </p:spTree>
    <p:extLst>
      <p:ext uri="{BB962C8B-B14F-4D97-AF65-F5344CB8AC3E}">
        <p14:creationId xmlns:p14="http://schemas.microsoft.com/office/powerpoint/2010/main" val="2348261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75</a:t>
            </a:fld>
            <a:endParaRPr lang="en-US"/>
          </a:p>
        </p:txBody>
      </p:sp>
    </p:spTree>
    <p:extLst>
      <p:ext uri="{BB962C8B-B14F-4D97-AF65-F5344CB8AC3E}">
        <p14:creationId xmlns:p14="http://schemas.microsoft.com/office/powerpoint/2010/main" val="2650653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76</a:t>
            </a:fld>
            <a:endParaRPr lang="en-US"/>
          </a:p>
        </p:txBody>
      </p:sp>
    </p:spTree>
    <p:extLst>
      <p:ext uri="{BB962C8B-B14F-4D97-AF65-F5344CB8AC3E}">
        <p14:creationId xmlns:p14="http://schemas.microsoft.com/office/powerpoint/2010/main" val="120840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77</a:t>
            </a:fld>
            <a:endParaRPr lang="en-US"/>
          </a:p>
        </p:txBody>
      </p:sp>
    </p:spTree>
    <p:extLst>
      <p:ext uri="{BB962C8B-B14F-4D97-AF65-F5344CB8AC3E}">
        <p14:creationId xmlns:p14="http://schemas.microsoft.com/office/powerpoint/2010/main" val="4214645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78</a:t>
            </a:fld>
            <a:endParaRPr lang="en-US"/>
          </a:p>
        </p:txBody>
      </p:sp>
    </p:spTree>
    <p:extLst>
      <p:ext uri="{BB962C8B-B14F-4D97-AF65-F5344CB8AC3E}">
        <p14:creationId xmlns:p14="http://schemas.microsoft.com/office/powerpoint/2010/main" val="2184781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79</a:t>
            </a:fld>
            <a:endParaRPr lang="en-US"/>
          </a:p>
        </p:txBody>
      </p:sp>
    </p:spTree>
    <p:extLst>
      <p:ext uri="{BB962C8B-B14F-4D97-AF65-F5344CB8AC3E}">
        <p14:creationId xmlns:p14="http://schemas.microsoft.com/office/powerpoint/2010/main" val="176838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80</a:t>
            </a:fld>
            <a:endParaRPr lang="en-US"/>
          </a:p>
        </p:txBody>
      </p:sp>
    </p:spTree>
    <p:extLst>
      <p:ext uri="{BB962C8B-B14F-4D97-AF65-F5344CB8AC3E}">
        <p14:creationId xmlns:p14="http://schemas.microsoft.com/office/powerpoint/2010/main" val="800368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81</a:t>
            </a:fld>
            <a:endParaRPr lang="en-US"/>
          </a:p>
        </p:txBody>
      </p:sp>
    </p:spTree>
    <p:extLst>
      <p:ext uri="{BB962C8B-B14F-4D97-AF65-F5344CB8AC3E}">
        <p14:creationId xmlns:p14="http://schemas.microsoft.com/office/powerpoint/2010/main" val="682288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82</a:t>
            </a:fld>
            <a:endParaRPr lang="en-US"/>
          </a:p>
        </p:txBody>
      </p:sp>
    </p:spTree>
    <p:extLst>
      <p:ext uri="{BB962C8B-B14F-4D97-AF65-F5344CB8AC3E}">
        <p14:creationId xmlns:p14="http://schemas.microsoft.com/office/powerpoint/2010/main" val="304484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83</a:t>
            </a:fld>
            <a:endParaRPr lang="en-US"/>
          </a:p>
        </p:txBody>
      </p:sp>
    </p:spTree>
    <p:extLst>
      <p:ext uri="{BB962C8B-B14F-4D97-AF65-F5344CB8AC3E}">
        <p14:creationId xmlns:p14="http://schemas.microsoft.com/office/powerpoint/2010/main" val="2727396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84</a:t>
            </a:fld>
            <a:endParaRPr lang="en-US"/>
          </a:p>
        </p:txBody>
      </p:sp>
    </p:spTree>
    <p:extLst>
      <p:ext uri="{BB962C8B-B14F-4D97-AF65-F5344CB8AC3E}">
        <p14:creationId xmlns:p14="http://schemas.microsoft.com/office/powerpoint/2010/main" val="124951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17</a:t>
            </a:fld>
            <a:endParaRPr lang="en-US"/>
          </a:p>
        </p:txBody>
      </p:sp>
    </p:spTree>
    <p:extLst>
      <p:ext uri="{BB962C8B-B14F-4D97-AF65-F5344CB8AC3E}">
        <p14:creationId xmlns:p14="http://schemas.microsoft.com/office/powerpoint/2010/main" val="3829358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85</a:t>
            </a:fld>
            <a:endParaRPr lang="en-US"/>
          </a:p>
        </p:txBody>
      </p:sp>
    </p:spTree>
    <p:extLst>
      <p:ext uri="{BB962C8B-B14F-4D97-AF65-F5344CB8AC3E}">
        <p14:creationId xmlns:p14="http://schemas.microsoft.com/office/powerpoint/2010/main" val="2266925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86</a:t>
            </a:fld>
            <a:endParaRPr lang="en-US"/>
          </a:p>
        </p:txBody>
      </p:sp>
    </p:spTree>
    <p:extLst>
      <p:ext uri="{BB962C8B-B14F-4D97-AF65-F5344CB8AC3E}">
        <p14:creationId xmlns:p14="http://schemas.microsoft.com/office/powerpoint/2010/main" val="3770356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87</a:t>
            </a:fld>
            <a:endParaRPr lang="en-US"/>
          </a:p>
        </p:txBody>
      </p:sp>
    </p:spTree>
    <p:extLst>
      <p:ext uri="{BB962C8B-B14F-4D97-AF65-F5344CB8AC3E}">
        <p14:creationId xmlns:p14="http://schemas.microsoft.com/office/powerpoint/2010/main" val="709159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88</a:t>
            </a:fld>
            <a:endParaRPr lang="en-US"/>
          </a:p>
        </p:txBody>
      </p:sp>
    </p:spTree>
    <p:extLst>
      <p:ext uri="{BB962C8B-B14F-4D97-AF65-F5344CB8AC3E}">
        <p14:creationId xmlns:p14="http://schemas.microsoft.com/office/powerpoint/2010/main" val="524117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89</a:t>
            </a:fld>
            <a:endParaRPr lang="en-US"/>
          </a:p>
        </p:txBody>
      </p:sp>
    </p:spTree>
    <p:extLst>
      <p:ext uri="{BB962C8B-B14F-4D97-AF65-F5344CB8AC3E}">
        <p14:creationId xmlns:p14="http://schemas.microsoft.com/office/powerpoint/2010/main" val="2557120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90</a:t>
            </a:fld>
            <a:endParaRPr lang="en-US"/>
          </a:p>
        </p:txBody>
      </p:sp>
    </p:spTree>
    <p:extLst>
      <p:ext uri="{BB962C8B-B14F-4D97-AF65-F5344CB8AC3E}">
        <p14:creationId xmlns:p14="http://schemas.microsoft.com/office/powerpoint/2010/main" val="1671657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91</a:t>
            </a:fld>
            <a:endParaRPr lang="en-US"/>
          </a:p>
        </p:txBody>
      </p:sp>
    </p:spTree>
    <p:extLst>
      <p:ext uri="{BB962C8B-B14F-4D97-AF65-F5344CB8AC3E}">
        <p14:creationId xmlns:p14="http://schemas.microsoft.com/office/powerpoint/2010/main" val="1362366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50A5C00-BEC8-4662-995F-D4B1BEB2FCAF}" type="slidenum">
              <a:rPr lang="en-US" smtClean="0"/>
              <a:pPr>
                <a:defRPr/>
              </a:pPr>
              <a:t>93</a:t>
            </a:fld>
            <a:endParaRPr lang="en-US"/>
          </a:p>
        </p:txBody>
      </p:sp>
    </p:spTree>
    <p:extLst>
      <p:ext uri="{BB962C8B-B14F-4D97-AF65-F5344CB8AC3E}">
        <p14:creationId xmlns:p14="http://schemas.microsoft.com/office/powerpoint/2010/main" val="18035188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95</a:t>
            </a:fld>
            <a:endParaRPr lang="en-US"/>
          </a:p>
        </p:txBody>
      </p:sp>
    </p:spTree>
    <p:extLst>
      <p:ext uri="{BB962C8B-B14F-4D97-AF65-F5344CB8AC3E}">
        <p14:creationId xmlns:p14="http://schemas.microsoft.com/office/powerpoint/2010/main" val="3173609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96</a:t>
            </a:fld>
            <a:endParaRPr lang="en-US"/>
          </a:p>
        </p:txBody>
      </p:sp>
    </p:spTree>
    <p:extLst>
      <p:ext uri="{BB962C8B-B14F-4D97-AF65-F5344CB8AC3E}">
        <p14:creationId xmlns:p14="http://schemas.microsoft.com/office/powerpoint/2010/main" val="188559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970213" y="533400"/>
            <a:ext cx="3562350" cy="2673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Slide Number Placeholder 1"/>
          <p:cNvSpPr>
            <a:spLocks noGrp="1"/>
          </p:cNvSpPr>
          <p:nvPr>
            <p:ph type="sldNum" sz="quarter" idx="10"/>
          </p:nvPr>
        </p:nvSpPr>
        <p:spPr/>
        <p:txBody>
          <a:bodyPr/>
          <a:lstStyle/>
          <a:p>
            <a:pPr>
              <a:defRPr/>
            </a:pPr>
            <a:fld id="{C7112BEE-A277-4BD8-A360-89FD65E439A5}" type="slidenum">
              <a:rPr lang="en-US" smtClean="0"/>
              <a:pPr>
                <a:defRPr/>
              </a:pPr>
              <a:t>18</a:t>
            </a:fld>
            <a:endParaRPr lang="en-US"/>
          </a:p>
        </p:txBody>
      </p:sp>
    </p:spTree>
    <p:extLst>
      <p:ext uri="{BB962C8B-B14F-4D97-AF65-F5344CB8AC3E}">
        <p14:creationId xmlns:p14="http://schemas.microsoft.com/office/powerpoint/2010/main" val="2227911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5E63B1-69BC-4D07-BA3D-E93ABA4161CE}" type="slidenum">
              <a:rPr lang="en-US" smtClean="0"/>
              <a:pPr/>
              <a:t>97</a:t>
            </a:fld>
            <a:endParaRPr lang="en-US"/>
          </a:p>
        </p:txBody>
      </p:sp>
    </p:spTree>
    <p:extLst>
      <p:ext uri="{BB962C8B-B14F-4D97-AF65-F5344CB8AC3E}">
        <p14:creationId xmlns:p14="http://schemas.microsoft.com/office/powerpoint/2010/main" val="29501416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5E63B1-69BC-4D07-BA3D-E93ABA4161CE}" type="slidenum">
              <a:rPr lang="en-US" smtClean="0"/>
              <a:pPr/>
              <a:t>98</a:t>
            </a:fld>
            <a:endParaRPr lang="en-US"/>
          </a:p>
        </p:txBody>
      </p:sp>
    </p:spTree>
    <p:extLst>
      <p:ext uri="{BB962C8B-B14F-4D97-AF65-F5344CB8AC3E}">
        <p14:creationId xmlns:p14="http://schemas.microsoft.com/office/powerpoint/2010/main" val="20364335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5E63B1-69BC-4D07-BA3D-E93ABA4161CE}" type="slidenum">
              <a:rPr lang="en-US" smtClean="0"/>
              <a:pPr/>
              <a:t>99</a:t>
            </a:fld>
            <a:endParaRPr lang="en-US"/>
          </a:p>
        </p:txBody>
      </p:sp>
    </p:spTree>
    <p:extLst>
      <p:ext uri="{BB962C8B-B14F-4D97-AF65-F5344CB8AC3E}">
        <p14:creationId xmlns:p14="http://schemas.microsoft.com/office/powerpoint/2010/main" val="25724577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5E63B1-69BC-4D07-BA3D-E93ABA4161CE}" type="slidenum">
              <a:rPr lang="en-US" smtClean="0"/>
              <a:pPr/>
              <a:t>100</a:t>
            </a:fld>
            <a:endParaRPr lang="en-US"/>
          </a:p>
        </p:txBody>
      </p:sp>
    </p:spTree>
    <p:extLst>
      <p:ext uri="{BB962C8B-B14F-4D97-AF65-F5344CB8AC3E}">
        <p14:creationId xmlns:p14="http://schemas.microsoft.com/office/powerpoint/2010/main" val="22216109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does ‘5 STAR’ mean?</a:t>
            </a:r>
          </a:p>
          <a:p>
            <a:endParaRPr lang="en-US" altLang="en-US"/>
          </a:p>
          <a:p>
            <a:r>
              <a:rPr lang="en-US" altLang="en-US"/>
              <a:t>The BEST available!</a:t>
            </a:r>
          </a:p>
        </p:txBody>
      </p:sp>
      <p:sp>
        <p:nvSpPr>
          <p:cNvPr id="4" name="Slide Number Placeholder 3"/>
          <p:cNvSpPr>
            <a:spLocks noGrp="1"/>
          </p:cNvSpPr>
          <p:nvPr>
            <p:ph type="sldNum" sz="quarter" idx="5"/>
          </p:nvPr>
        </p:nvSpPr>
        <p:spPr/>
        <p:txBody>
          <a:bodyPr/>
          <a:lstStyle/>
          <a:p>
            <a:pPr>
              <a:defRPr/>
            </a:pPr>
            <a:fld id="{4DB76067-76B7-44DF-B48A-F1A17771E194}" type="slidenum">
              <a:rPr lang="en-US" smtClean="0"/>
              <a:pPr>
                <a:defRPr/>
              </a:pPr>
              <a:t>101</a:t>
            </a:fld>
            <a:endParaRPr lang="en-US"/>
          </a:p>
        </p:txBody>
      </p:sp>
    </p:spTree>
    <p:extLst>
      <p:ext uri="{BB962C8B-B14F-4D97-AF65-F5344CB8AC3E}">
        <p14:creationId xmlns:p14="http://schemas.microsoft.com/office/powerpoint/2010/main" val="9284978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9600" y="890588"/>
            <a:ext cx="3205163" cy="2405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D7888A-26CB-4966-A65B-A981BDB28764}" type="slidenum">
              <a:rPr lang="en-US" smtClean="0"/>
              <a:t>102</a:t>
            </a:fld>
            <a:endParaRPr lang="en-US"/>
          </a:p>
        </p:txBody>
      </p:sp>
    </p:spTree>
    <p:extLst>
      <p:ext uri="{BB962C8B-B14F-4D97-AF65-F5344CB8AC3E}">
        <p14:creationId xmlns:p14="http://schemas.microsoft.com/office/powerpoint/2010/main" val="3433944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103</a:t>
            </a:fld>
            <a:endParaRPr lang="en-US"/>
          </a:p>
        </p:txBody>
      </p:sp>
    </p:spTree>
    <p:extLst>
      <p:ext uri="{BB962C8B-B14F-4D97-AF65-F5344CB8AC3E}">
        <p14:creationId xmlns:p14="http://schemas.microsoft.com/office/powerpoint/2010/main" val="1233363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104</a:t>
            </a:fld>
            <a:endParaRPr lang="en-US"/>
          </a:p>
        </p:txBody>
      </p:sp>
    </p:spTree>
    <p:extLst>
      <p:ext uri="{BB962C8B-B14F-4D97-AF65-F5344CB8AC3E}">
        <p14:creationId xmlns:p14="http://schemas.microsoft.com/office/powerpoint/2010/main" val="11697487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105</a:t>
            </a:fld>
            <a:endParaRPr lang="en-US"/>
          </a:p>
        </p:txBody>
      </p:sp>
    </p:spTree>
    <p:extLst>
      <p:ext uri="{BB962C8B-B14F-4D97-AF65-F5344CB8AC3E}">
        <p14:creationId xmlns:p14="http://schemas.microsoft.com/office/powerpoint/2010/main" val="37336330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106</a:t>
            </a:fld>
            <a:endParaRPr lang="en-US"/>
          </a:p>
        </p:txBody>
      </p:sp>
    </p:spTree>
    <p:extLst>
      <p:ext uri="{BB962C8B-B14F-4D97-AF65-F5344CB8AC3E}">
        <p14:creationId xmlns:p14="http://schemas.microsoft.com/office/powerpoint/2010/main" val="344407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84022BC-7AD2-40CA-A62D-800C8EF5A842}" type="slidenum">
              <a:rPr lang="en-US" smtClean="0"/>
              <a:pPr>
                <a:defRPr/>
              </a:pPr>
              <a:t>19</a:t>
            </a:fld>
            <a:endParaRPr lang="en-US"/>
          </a:p>
        </p:txBody>
      </p:sp>
    </p:spTree>
    <p:extLst>
      <p:ext uri="{BB962C8B-B14F-4D97-AF65-F5344CB8AC3E}">
        <p14:creationId xmlns:p14="http://schemas.microsoft.com/office/powerpoint/2010/main" val="37969180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108</a:t>
            </a:fld>
            <a:endParaRPr lang="en-US"/>
          </a:p>
        </p:txBody>
      </p:sp>
    </p:spTree>
    <p:extLst>
      <p:ext uri="{BB962C8B-B14F-4D97-AF65-F5344CB8AC3E}">
        <p14:creationId xmlns:p14="http://schemas.microsoft.com/office/powerpoint/2010/main" val="4731138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109</a:t>
            </a:fld>
            <a:endParaRPr lang="en-US"/>
          </a:p>
        </p:txBody>
      </p:sp>
    </p:spTree>
    <p:extLst>
      <p:ext uri="{BB962C8B-B14F-4D97-AF65-F5344CB8AC3E}">
        <p14:creationId xmlns:p14="http://schemas.microsoft.com/office/powerpoint/2010/main" val="417361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110</a:t>
            </a:fld>
            <a:endParaRPr lang="en-US"/>
          </a:p>
        </p:txBody>
      </p:sp>
    </p:spTree>
    <p:extLst>
      <p:ext uri="{BB962C8B-B14F-4D97-AF65-F5344CB8AC3E}">
        <p14:creationId xmlns:p14="http://schemas.microsoft.com/office/powerpoint/2010/main" val="33047642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111</a:t>
            </a:fld>
            <a:endParaRPr lang="en-US"/>
          </a:p>
        </p:txBody>
      </p:sp>
    </p:spTree>
    <p:extLst>
      <p:ext uri="{BB962C8B-B14F-4D97-AF65-F5344CB8AC3E}">
        <p14:creationId xmlns:p14="http://schemas.microsoft.com/office/powerpoint/2010/main" val="40277213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8D683461-18EB-48B5-A4E9-28561EB49705}" type="slidenum">
              <a:rPr lang="en-US" smtClean="0"/>
              <a:pPr>
                <a:defRPr/>
              </a:pPr>
              <a:t>113</a:t>
            </a:fld>
            <a:endParaRPr lang="en-US"/>
          </a:p>
        </p:txBody>
      </p:sp>
    </p:spTree>
    <p:extLst>
      <p:ext uri="{BB962C8B-B14F-4D97-AF65-F5344CB8AC3E}">
        <p14:creationId xmlns:p14="http://schemas.microsoft.com/office/powerpoint/2010/main" val="29688819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defTabSz="931774">
              <a:defRPr/>
            </a:pPr>
            <a:fld id="{8D683461-18EB-48B5-A4E9-28561EB49705}" type="slidenum">
              <a:rPr lang="en-US">
                <a:solidFill>
                  <a:prstClr val="black"/>
                </a:solidFill>
                <a:latin typeface="Calibri"/>
              </a:rPr>
              <a:pPr defTabSz="931774">
                <a:defRPr/>
              </a:pPr>
              <a:t>122</a:t>
            </a:fld>
            <a:endParaRPr lang="en-US">
              <a:solidFill>
                <a:prstClr val="black"/>
              </a:solidFill>
              <a:latin typeface="Calibri"/>
            </a:endParaRPr>
          </a:p>
        </p:txBody>
      </p:sp>
    </p:spTree>
    <p:extLst>
      <p:ext uri="{BB962C8B-B14F-4D97-AF65-F5344CB8AC3E}">
        <p14:creationId xmlns:p14="http://schemas.microsoft.com/office/powerpoint/2010/main" val="13306509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2CE1C-9FE9-434D-A103-328F22A21A14}" type="slidenum">
              <a:rPr lang="en-US" smtClean="0"/>
              <a:t>127</a:t>
            </a:fld>
            <a:endParaRPr lang="en-US"/>
          </a:p>
        </p:txBody>
      </p:sp>
    </p:spTree>
    <p:extLst>
      <p:ext uri="{BB962C8B-B14F-4D97-AF65-F5344CB8AC3E}">
        <p14:creationId xmlns:p14="http://schemas.microsoft.com/office/powerpoint/2010/main" val="20030894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128</a:t>
            </a:fld>
            <a:endParaRPr lang="en-US"/>
          </a:p>
        </p:txBody>
      </p:sp>
    </p:spTree>
    <p:extLst>
      <p:ext uri="{BB962C8B-B14F-4D97-AF65-F5344CB8AC3E}">
        <p14:creationId xmlns:p14="http://schemas.microsoft.com/office/powerpoint/2010/main" val="8326708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562350" cy="267335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7112BEE-A277-4BD8-A360-89FD65E439A5}" type="slidenum">
              <a:rPr lang="en-US" smtClean="0"/>
              <a:pPr>
                <a:defRPr/>
              </a:pPr>
              <a:t>129</a:t>
            </a:fld>
            <a:endParaRPr lang="en-US"/>
          </a:p>
        </p:txBody>
      </p:sp>
    </p:spTree>
    <p:extLst>
      <p:ext uri="{BB962C8B-B14F-4D97-AF65-F5344CB8AC3E}">
        <p14:creationId xmlns:p14="http://schemas.microsoft.com/office/powerpoint/2010/main" val="39082750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112BEE-A277-4BD8-A360-89FD65E439A5}" type="slidenum">
              <a:rPr lang="en-US" smtClean="0"/>
              <a:pPr>
                <a:defRPr/>
              </a:pPr>
              <a:t>132</a:t>
            </a:fld>
            <a:endParaRPr lang="en-US"/>
          </a:p>
        </p:txBody>
      </p:sp>
    </p:spTree>
    <p:extLst>
      <p:ext uri="{BB962C8B-B14F-4D97-AF65-F5344CB8AC3E}">
        <p14:creationId xmlns:p14="http://schemas.microsoft.com/office/powerpoint/2010/main" val="2509466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5-Point_Graphic-Summary">
    <p:spTree>
      <p:nvGrpSpPr>
        <p:cNvPr id="1" name=""/>
        <p:cNvGrpSpPr/>
        <p:nvPr/>
      </p:nvGrpSpPr>
      <p:grpSpPr>
        <a:xfrm>
          <a:off x="0" y="0"/>
          <a:ext cx="0" cy="0"/>
          <a:chOff x="0" y="0"/>
          <a:chExt cx="0" cy="0"/>
        </a:xfrm>
      </p:grpSpPr>
      <p:sp>
        <p:nvSpPr>
          <p:cNvPr id="3" name="Date Placeholder 3"/>
          <p:cNvSpPr txBox="1">
            <a:spLocks/>
          </p:cNvSpPr>
          <p:nvPr userDrawn="1"/>
        </p:nvSpPr>
        <p:spPr>
          <a:xfrm>
            <a:off x="7848600" y="6616586"/>
            <a:ext cx="1295400" cy="241414"/>
          </a:xfrm>
          <a:prstGeom prst="rect">
            <a:avLst/>
          </a:prstGeom>
        </p:spPr>
        <p:txBody>
          <a:bodyPr vert="horz" lIns="91440" tIns="45720" rIns="91440" bIns="45720" rtlCol="0" anchor="ctr"/>
          <a:lstStyle>
            <a:defPPr>
              <a:defRPr lang="en-US"/>
            </a:defPPr>
            <a:lvl1pPr algn="l" rtl="0" eaLnBrk="1" fontAlgn="base" hangingPunct="1">
              <a:spcBef>
                <a:spcPct val="0"/>
              </a:spcBef>
              <a:spcAft>
                <a:spcPct val="0"/>
              </a:spcAft>
              <a:defRPr sz="800" kern="1200">
                <a:solidFill>
                  <a:schemeClr val="tx1">
                    <a:lumMod val="65000"/>
                    <a:lumOff val="35000"/>
                  </a:schemeClr>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DOC ID: 5SECG61516</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297" y="-47298"/>
            <a:ext cx="9254004" cy="6926318"/>
          </a:xfrm>
          <a:prstGeom prst="rect">
            <a:avLst/>
          </a:prstGeom>
        </p:spPr>
      </p:pic>
      <p:sp>
        <p:nvSpPr>
          <p:cNvPr id="6" name="TextBox 5"/>
          <p:cNvSpPr txBox="1"/>
          <p:nvPr userDrawn="1"/>
        </p:nvSpPr>
        <p:spPr>
          <a:xfrm>
            <a:off x="-2528" y="2020612"/>
            <a:ext cx="9146528" cy="725711"/>
          </a:xfrm>
          <a:prstGeom prst="rect">
            <a:avLst/>
          </a:prstGeom>
          <a:noFill/>
        </p:spPr>
        <p:txBody>
          <a:bodyPr wrap="square" rtlCol="0">
            <a:spAutoFit/>
          </a:bodyPr>
          <a:lstStyle/>
          <a:p>
            <a:pPr algn="ctr">
              <a:lnSpc>
                <a:spcPts val="2400"/>
              </a:lnSpc>
            </a:pPr>
            <a:r>
              <a:rPr lang="en-US" sz="2800" b="1" dirty="0">
                <a:solidFill>
                  <a:srgbClr val="FF0000"/>
                </a:solidFill>
                <a:latin typeface="+mn-lt"/>
              </a:rPr>
              <a:t>EQUIPPING ALL CHRISTIANS</a:t>
            </a:r>
            <a:r>
              <a:rPr lang="en-US" sz="2800" b="1" baseline="0" dirty="0">
                <a:solidFill>
                  <a:srgbClr val="FF0000"/>
                </a:solidFill>
                <a:latin typeface="+mn-lt"/>
              </a:rPr>
              <a:t> TO EASILY SHARE</a:t>
            </a:r>
          </a:p>
          <a:p>
            <a:pPr algn="ctr">
              <a:lnSpc>
                <a:spcPts val="2400"/>
              </a:lnSpc>
            </a:pPr>
            <a:r>
              <a:rPr lang="en-US" sz="2800" b="1" baseline="0" dirty="0">
                <a:solidFill>
                  <a:srgbClr val="FF0000"/>
                </a:solidFill>
                <a:latin typeface="+mn-lt"/>
              </a:rPr>
              <a:t>THEIR FAITH USING THE </a:t>
            </a:r>
            <a:r>
              <a:rPr lang="en-US" sz="2800" b="1" i="1" baseline="0" dirty="0">
                <a:solidFill>
                  <a:srgbClr val="7BC8CE"/>
                </a:solidFill>
                <a:latin typeface="+mn-lt"/>
              </a:rPr>
              <a:t>ONE MINUTE WITNESS </a:t>
            </a:r>
            <a:r>
              <a:rPr lang="en-US" sz="2800" b="1" baseline="0" dirty="0">
                <a:solidFill>
                  <a:srgbClr val="FF0000"/>
                </a:solidFill>
                <a:latin typeface="+mn-lt"/>
              </a:rPr>
              <a:t>TOOL</a:t>
            </a:r>
            <a:endParaRPr lang="en-US" sz="2800" b="1" dirty="0">
              <a:solidFill>
                <a:srgbClr val="FF0000"/>
              </a:solidFill>
              <a:latin typeface="+mn-lt"/>
            </a:endParaRPr>
          </a:p>
        </p:txBody>
      </p:sp>
      <p:sp>
        <p:nvSpPr>
          <p:cNvPr id="7" name="TextBox 6"/>
          <p:cNvSpPr txBox="1"/>
          <p:nvPr userDrawn="1"/>
        </p:nvSpPr>
        <p:spPr>
          <a:xfrm>
            <a:off x="2514600" y="3397470"/>
            <a:ext cx="6324600" cy="3272691"/>
          </a:xfrm>
          <a:prstGeom prst="rect">
            <a:avLst/>
          </a:prstGeom>
          <a:noFill/>
        </p:spPr>
        <p:txBody>
          <a:bodyPr wrap="square" rtlCol="0">
            <a:spAutoFit/>
          </a:bodyPr>
          <a:lstStyle/>
          <a:p>
            <a:r>
              <a:rPr lang="en-US" sz="2400" b="1" dirty="0">
                <a:latin typeface="+mn-lt"/>
              </a:rPr>
              <a:t>COMPASSION</a:t>
            </a:r>
          </a:p>
          <a:p>
            <a:r>
              <a:rPr lang="en-US" sz="1600" b="1" dirty="0">
                <a:latin typeface="+mn-lt"/>
              </a:rPr>
              <a:t>COMPELLED</a:t>
            </a:r>
            <a:r>
              <a:rPr lang="en-US" sz="1600" b="1" baseline="0" dirty="0">
                <a:latin typeface="+mn-lt"/>
              </a:rPr>
              <a:t> BY THE INTENTIONAL AND MERCIFUL HEART OF GOD</a:t>
            </a:r>
            <a:endParaRPr lang="en-US" sz="1600" b="1" dirty="0">
              <a:latin typeface="+mn-lt"/>
            </a:endParaRPr>
          </a:p>
          <a:p>
            <a:pPr>
              <a:spcBef>
                <a:spcPts val="200"/>
              </a:spcBef>
            </a:pPr>
            <a:r>
              <a:rPr lang="en-US" sz="2400" b="1" dirty="0">
                <a:latin typeface="+mn-lt"/>
              </a:rPr>
              <a:t>EQUIPPING</a:t>
            </a:r>
          </a:p>
          <a:p>
            <a:r>
              <a:rPr lang="en-US" sz="1600" b="1" dirty="0">
                <a:latin typeface="+mn-lt"/>
              </a:rPr>
              <a:t>TRAINED WITH EFFECTIVE AND RELEVANT TOOLS</a:t>
            </a:r>
            <a:endParaRPr lang="en-US" sz="1600" b="1" baseline="0" dirty="0">
              <a:latin typeface="+mn-lt"/>
            </a:endParaRPr>
          </a:p>
          <a:p>
            <a:pPr>
              <a:spcBef>
                <a:spcPts val="200"/>
              </a:spcBef>
            </a:pPr>
            <a:r>
              <a:rPr lang="en-US" sz="2400" b="1" baseline="0" dirty="0">
                <a:latin typeface="+mn-lt"/>
              </a:rPr>
              <a:t>APPLICATION</a:t>
            </a:r>
          </a:p>
          <a:p>
            <a:r>
              <a:rPr lang="en-US" sz="1600" b="1" baseline="0" dirty="0">
                <a:latin typeface="+mn-lt"/>
              </a:rPr>
              <a:t>SENT AND MENTORED WITH A 2X2 TOP-DOWN BIBLICAL MODEL</a:t>
            </a:r>
          </a:p>
          <a:p>
            <a:pPr>
              <a:spcBef>
                <a:spcPts val="200"/>
              </a:spcBef>
            </a:pPr>
            <a:r>
              <a:rPr lang="en-US" sz="2400" b="1" baseline="0" dirty="0">
                <a:latin typeface="+mn-lt"/>
              </a:rPr>
              <a:t>DISCIPLESHIP</a:t>
            </a:r>
          </a:p>
          <a:p>
            <a:r>
              <a:rPr lang="en-US" sz="1600" b="1" baseline="0" dirty="0">
                <a:latin typeface="+mn-lt"/>
              </a:rPr>
              <a:t>GROWING OUR LEADERSHIP TO HELP OTHERS</a:t>
            </a:r>
          </a:p>
          <a:p>
            <a:pPr>
              <a:spcBef>
                <a:spcPts val="200"/>
              </a:spcBef>
            </a:pPr>
            <a:r>
              <a:rPr lang="en-US" sz="2400" b="1" baseline="0" dirty="0">
                <a:latin typeface="+mn-lt"/>
              </a:rPr>
              <a:t>MULTIPLICATION</a:t>
            </a:r>
          </a:p>
          <a:p>
            <a:r>
              <a:rPr lang="en-US" sz="1600" b="1" dirty="0">
                <a:latin typeface="+mn-lt"/>
              </a:rPr>
              <a:t>REPRODUCING</a:t>
            </a:r>
            <a:r>
              <a:rPr lang="en-US" sz="1600" b="1" baseline="0" dirty="0">
                <a:latin typeface="+mn-lt"/>
              </a:rPr>
              <a:t> OURSELVES IN A VIBRANT AND FRUITFUL MANNER</a:t>
            </a:r>
            <a:endParaRPr lang="en-US" sz="1600" b="1" dirty="0">
              <a:latin typeface="+mn-lt"/>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465836" y="-57809"/>
            <a:ext cx="2209799" cy="2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90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Content Placeholder 6" descr="Malnourished-baby-by-Flickr-user-hdptca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0"/>
            <a:ext cx="1068096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476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095" y="0"/>
            <a:ext cx="102924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926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38476" y="-152400"/>
            <a:ext cx="10515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439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spTree>
    <p:extLst>
      <p:ext uri="{BB962C8B-B14F-4D97-AF65-F5344CB8AC3E}">
        <p14:creationId xmlns:p14="http://schemas.microsoft.com/office/powerpoint/2010/main" val="183709532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pic>
        <p:nvPicPr>
          <p:cNvPr id="3" name="Content Placeholder 6" descr="Malnourished-baby-by-Flickr-user-hdptca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34506"/>
            <a:ext cx="10366374" cy="68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31106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lvationPoem">
    <p:bg>
      <p:bgPr>
        <a:gradFill>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01101" y="5394394"/>
            <a:ext cx="997519" cy="99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userDrawn="1"/>
        </p:nvSpPr>
        <p:spPr bwMode="auto">
          <a:xfrm>
            <a:off x="480609" y="4774473"/>
            <a:ext cx="3711844" cy="123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300"/>
              </a:spcBef>
              <a:buFont typeface="Arial" panose="020B0604020202020204" pitchFamily="34" charset="0"/>
              <a:buNone/>
            </a:pPr>
            <a:r>
              <a:rPr lang="en-US" altLang="en-US" sz="1400" dirty="0">
                <a:solidFill>
                  <a:prstClr val="black"/>
                </a:solidFill>
              </a:rPr>
              <a:t>The Salvation Poem. </a:t>
            </a:r>
            <a:br>
              <a:rPr lang="en-US" altLang="en-US" sz="1400" dirty="0">
                <a:solidFill>
                  <a:prstClr val="black"/>
                </a:solidFill>
              </a:rPr>
            </a:br>
            <a:r>
              <a:rPr lang="en-US" altLang="en-US" sz="1400" dirty="0">
                <a:solidFill>
                  <a:prstClr val="black"/>
                </a:solidFill>
              </a:rPr>
              <a:t>Written by Matt and Sherry McPherson. </a:t>
            </a:r>
          </a:p>
          <a:p>
            <a:pPr eaLnBrk="1" hangingPunct="1">
              <a:spcBef>
                <a:spcPts val="300"/>
              </a:spcBef>
              <a:buFont typeface="Arial" panose="020B0604020202020204" pitchFamily="34" charset="0"/>
              <a:buNone/>
            </a:pPr>
            <a:r>
              <a:rPr lang="en-US" altLang="en-US" sz="1400" dirty="0">
                <a:solidFill>
                  <a:prstClr val="black"/>
                </a:solidFill>
              </a:rPr>
              <a:t>© 2004 by The Salvation Poem Foundation, Inc. </a:t>
            </a:r>
          </a:p>
          <a:p>
            <a:pPr eaLnBrk="1" hangingPunct="1">
              <a:spcBef>
                <a:spcPts val="300"/>
              </a:spcBef>
              <a:buFont typeface="Arial" panose="020B0604020202020204" pitchFamily="34" charset="0"/>
              <a:buNone/>
            </a:pPr>
            <a:r>
              <a:rPr lang="en-US" altLang="en-US" sz="1400" dirty="0">
                <a:solidFill>
                  <a:prstClr val="black"/>
                </a:solidFill>
              </a:rPr>
              <a:t>ALL RIGHTS RESERVED.</a:t>
            </a:r>
          </a:p>
          <a:p>
            <a:pPr eaLnBrk="1" hangingPunct="1">
              <a:spcBef>
                <a:spcPts val="300"/>
              </a:spcBef>
              <a:buFont typeface="Arial" panose="020B0604020202020204" pitchFamily="34" charset="0"/>
              <a:buNone/>
            </a:pPr>
            <a:r>
              <a:rPr lang="en-US" altLang="en-US" sz="1400" dirty="0">
                <a:solidFill>
                  <a:prstClr val="black"/>
                </a:solidFill>
              </a:rPr>
              <a:t>www.thesalvationpoem.com</a:t>
            </a:r>
          </a:p>
        </p:txBody>
      </p:sp>
      <p:pic>
        <p:nvPicPr>
          <p:cNvPr id="11"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45070" y="4160885"/>
            <a:ext cx="1109579" cy="114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userDrawn="1"/>
        </p:nvSpPr>
        <p:spPr bwMode="auto">
          <a:xfrm>
            <a:off x="4192453" y="4344357"/>
            <a:ext cx="3259907" cy="204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1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1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27"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3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46" indent="0" algn="ctr" defTabSz="9144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55" indent="0" algn="ctr" defTabSz="9144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64" indent="0" algn="ctr" defTabSz="9144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74" indent="0" algn="ctr" defTabSz="9144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indent="-114302">
              <a:spcBef>
                <a:spcPts val="600"/>
              </a:spcBef>
              <a:defRPr/>
            </a:pPr>
            <a:r>
              <a:rPr lang="en-US" sz="1600" b="1" dirty="0">
                <a:solidFill>
                  <a:srgbClr val="4D4D4D">
                    <a:lumMod val="75000"/>
                  </a:srgbClr>
                </a:solidFill>
              </a:rPr>
              <a:t>The Salvation Poem</a:t>
            </a:r>
          </a:p>
          <a:p>
            <a:pPr indent="-114302" algn="l">
              <a:spcBef>
                <a:spcPts val="0"/>
              </a:spcBef>
              <a:defRPr/>
            </a:pPr>
            <a:r>
              <a:rPr lang="en-US" sz="1600" b="1" dirty="0">
                <a:solidFill>
                  <a:srgbClr val="4D4D4D">
                    <a:lumMod val="75000"/>
                  </a:srgbClr>
                </a:solidFill>
              </a:rPr>
              <a:t>Jesus, You died upon a cross</a:t>
            </a:r>
            <a:br>
              <a:rPr lang="en-US" sz="1600" b="1" dirty="0">
                <a:solidFill>
                  <a:srgbClr val="4D4D4D">
                    <a:lumMod val="75000"/>
                  </a:srgbClr>
                </a:solidFill>
              </a:rPr>
            </a:br>
            <a:r>
              <a:rPr lang="en-US" sz="1600" b="1" dirty="0">
                <a:solidFill>
                  <a:srgbClr val="4D4D4D">
                    <a:lumMod val="75000"/>
                  </a:srgbClr>
                </a:solidFill>
              </a:rPr>
              <a:t>And rose again to save the lost</a:t>
            </a:r>
            <a:br>
              <a:rPr lang="en-US" sz="1600" b="1" dirty="0">
                <a:solidFill>
                  <a:srgbClr val="4D4D4D">
                    <a:lumMod val="75000"/>
                  </a:srgbClr>
                </a:solidFill>
              </a:rPr>
            </a:br>
            <a:r>
              <a:rPr lang="en-US" sz="1600" b="1" dirty="0">
                <a:solidFill>
                  <a:srgbClr val="4D4D4D">
                    <a:lumMod val="75000"/>
                  </a:srgbClr>
                </a:solidFill>
              </a:rPr>
              <a:t>Forgive me now of all my sin</a:t>
            </a:r>
            <a:br>
              <a:rPr lang="en-US" sz="1600" b="1" dirty="0">
                <a:solidFill>
                  <a:srgbClr val="4D4D4D">
                    <a:lumMod val="75000"/>
                  </a:srgbClr>
                </a:solidFill>
              </a:rPr>
            </a:br>
            <a:r>
              <a:rPr lang="en-US" sz="1600" b="1" dirty="0">
                <a:solidFill>
                  <a:srgbClr val="4D4D4D">
                    <a:lumMod val="75000"/>
                  </a:srgbClr>
                </a:solidFill>
              </a:rPr>
              <a:t>Come be my Savior, Lord, and Friend</a:t>
            </a:r>
            <a:br>
              <a:rPr lang="en-US" sz="1600" b="1" dirty="0">
                <a:solidFill>
                  <a:srgbClr val="4D4D4D">
                    <a:lumMod val="75000"/>
                  </a:srgbClr>
                </a:solidFill>
              </a:rPr>
            </a:br>
            <a:r>
              <a:rPr lang="en-US" sz="1600" b="1" dirty="0">
                <a:solidFill>
                  <a:srgbClr val="4D4D4D">
                    <a:lumMod val="75000"/>
                  </a:srgbClr>
                </a:solidFill>
              </a:rPr>
              <a:t>Change my life and make it new</a:t>
            </a:r>
            <a:br>
              <a:rPr lang="en-US" sz="1600" b="1" dirty="0">
                <a:solidFill>
                  <a:srgbClr val="4D4D4D">
                    <a:lumMod val="75000"/>
                  </a:srgbClr>
                </a:solidFill>
              </a:rPr>
            </a:br>
            <a:r>
              <a:rPr lang="en-US" sz="1600" b="1" dirty="0">
                <a:solidFill>
                  <a:srgbClr val="4D4D4D">
                    <a:lumMod val="75000"/>
                  </a:srgbClr>
                </a:solidFill>
              </a:rPr>
              <a:t>And help me, Lord, to live for You</a:t>
            </a:r>
          </a:p>
          <a:p>
            <a:pPr indent="-114302" algn="l">
              <a:spcBef>
                <a:spcPts val="0"/>
              </a:spcBef>
              <a:defRPr/>
            </a:pPr>
            <a:r>
              <a:rPr lang="en-US" altLang="en-US" sz="1600" b="1" dirty="0">
                <a:solidFill>
                  <a:srgbClr val="0070C0"/>
                </a:solidFill>
              </a:rPr>
              <a:t>www.oneminutewitness.org</a:t>
            </a:r>
          </a:p>
          <a:p>
            <a:pPr indent="-114302" algn="l">
              <a:spcBef>
                <a:spcPts val="0"/>
              </a:spcBef>
              <a:defRPr/>
            </a:pPr>
            <a:endParaRPr lang="en-US" sz="1600" b="1" dirty="0">
              <a:solidFill>
                <a:srgbClr val="4D4D4D">
                  <a:lumMod val="75000"/>
                </a:srgbClr>
              </a:solidFill>
            </a:endParaRPr>
          </a:p>
        </p:txBody>
      </p:sp>
    </p:spTree>
    <p:extLst>
      <p:ext uri="{BB962C8B-B14F-4D97-AF65-F5344CB8AC3E}">
        <p14:creationId xmlns:p14="http://schemas.microsoft.com/office/powerpoint/2010/main" val="1066325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OMW-OASIS-5-Sta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l="8472" t="2" r="10472"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4572000"/>
            <a:ext cx="9144000" cy="228600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0766" y="5898102"/>
            <a:ext cx="1451071" cy="5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04800" y="4800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userDrawn="1"/>
        </p:nvPicPr>
        <p:blipFill>
          <a:blip r:embed="rId5" cstate="print">
            <a:extLst>
              <a:ext uri="{28A0092B-C50C-407E-A947-70E740481C1C}">
                <a14:useLocalDpi xmlns:a14="http://schemas.microsoft.com/office/drawing/2010/main" val="0"/>
              </a:ext>
            </a:extLst>
          </a:blip>
          <a:srcRect b="1401"/>
          <a:stretch>
            <a:fillRect/>
          </a:stretch>
        </p:blipFill>
        <p:spPr bwMode="auto">
          <a:xfrm>
            <a:off x="2739347" y="4816933"/>
            <a:ext cx="1622690" cy="165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4572000" y="4816933"/>
            <a:ext cx="40126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4D4D4D"/>
                </a:solidFill>
              </a:rPr>
              <a:t>ONEMINUTEWITNESS.org</a:t>
            </a:r>
          </a:p>
          <a:p>
            <a:endParaRPr lang="en-US" altLang="en-US" dirty="0">
              <a:solidFill>
                <a:prstClr val="black"/>
              </a:solidFill>
            </a:endParaRPr>
          </a:p>
        </p:txBody>
      </p:sp>
      <p:sp>
        <p:nvSpPr>
          <p:cNvPr id="14" name="Title 1"/>
          <p:cNvSpPr txBox="1">
            <a:spLocks/>
          </p:cNvSpPr>
          <p:nvPr userDrawn="1"/>
        </p:nvSpPr>
        <p:spPr bwMode="auto">
          <a:xfrm>
            <a:off x="4742781" y="5360593"/>
            <a:ext cx="2076051" cy="110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000"/>
              </a:lnSpc>
              <a:spcBef>
                <a:spcPct val="0"/>
              </a:spcBef>
              <a:buFontTx/>
              <a:buNone/>
            </a:pPr>
            <a:r>
              <a:rPr lang="en-US" altLang="en-US" sz="2000" b="1" dirty="0">
                <a:solidFill>
                  <a:srgbClr val="FF9900"/>
                </a:solidFill>
              </a:rPr>
              <a:t>ONE OF THE WORLD’S EASIEST </a:t>
            </a:r>
            <a:br>
              <a:rPr lang="en-US" altLang="en-US" sz="2000" b="1" dirty="0">
                <a:solidFill>
                  <a:srgbClr val="FF9900"/>
                </a:solidFill>
              </a:rPr>
            </a:br>
            <a:r>
              <a:rPr lang="en-US" altLang="en-US" sz="2000" b="1" dirty="0">
                <a:solidFill>
                  <a:srgbClr val="FF9900"/>
                </a:solidFill>
              </a:rPr>
              <a:t>FAITH-SHARING TOOLS!</a:t>
            </a:r>
          </a:p>
        </p:txBody>
      </p:sp>
    </p:spTree>
    <p:extLst>
      <p:ext uri="{BB962C8B-B14F-4D97-AF65-F5344CB8AC3E}">
        <p14:creationId xmlns:p14="http://schemas.microsoft.com/office/powerpoint/2010/main" val="3694455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OMW">
    <p:bg>
      <p:bgPr>
        <a:solidFill>
          <a:schemeClr val="bg1">
            <a:alpha val="9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030" b="4438"/>
          <a:stretch/>
        </p:blipFill>
        <p:spPr>
          <a:xfrm>
            <a:off x="-152400" y="-180474"/>
            <a:ext cx="9448800" cy="7363327"/>
          </a:xfrm>
          <a:prstGeom prst="rect">
            <a:avLst/>
          </a:prstGeom>
        </p:spPr>
      </p:pic>
      <p:sp>
        <p:nvSpPr>
          <p:cNvPr id="9" name="Rectangle 8"/>
          <p:cNvSpPr/>
          <p:nvPr userDrawn="1"/>
        </p:nvSpPr>
        <p:spPr>
          <a:xfrm>
            <a:off x="-124691" y="-152400"/>
            <a:ext cx="9414164" cy="7343274"/>
          </a:xfrm>
          <a:prstGeom prst="rect">
            <a:avLst/>
          </a:prstGeom>
          <a:blipFill dpi="0" rotWithShape="1">
            <a:blip r:embed="rId3">
              <a:alphaModFix amt="32000"/>
              <a:extLst>
                <a:ext uri="{28A0092B-C50C-407E-A947-70E740481C1C}">
                  <a14:useLocalDpi xmlns:a14="http://schemas.microsoft.com/office/drawing/2010/main" val="0"/>
                </a:ext>
              </a:extLst>
            </a:blip>
            <a:srcRect/>
            <a:stretch>
              <a:fillRect l="-30020" r="-626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168442" y="264696"/>
            <a:ext cx="9468853" cy="601578"/>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68442" y="4310857"/>
            <a:ext cx="9468853" cy="386339"/>
          </a:xfrm>
          <a:prstGeom prst="rect">
            <a:avLst/>
          </a:prstGeom>
          <a:solidFill>
            <a:srgbClr val="FFC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7044" y="1673665"/>
            <a:ext cx="3013911" cy="3013911"/>
          </a:xfrm>
          <a:prstGeom prst="rect">
            <a:avLst/>
          </a:prstGeom>
        </p:spPr>
      </p:pic>
      <p:sp>
        <p:nvSpPr>
          <p:cNvPr id="4" name="Rectangle 3"/>
          <p:cNvSpPr/>
          <p:nvPr userDrawn="1"/>
        </p:nvSpPr>
        <p:spPr>
          <a:xfrm>
            <a:off x="2464814" y="866274"/>
            <a:ext cx="6833591" cy="325922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2464814" y="4697196"/>
            <a:ext cx="6840701" cy="252175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3880804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WHIT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747350">
            <a:off x="23336" y="471872"/>
            <a:ext cx="4133461" cy="6200192"/>
          </a:xfrm>
          <a:prstGeom prst="rect">
            <a:avLst/>
          </a:prstGeom>
        </p:spPr>
      </p:pic>
      <p:sp>
        <p:nvSpPr>
          <p:cNvPr id="14" name="Rectangle 13"/>
          <p:cNvSpPr/>
          <p:nvPr userDrawn="1"/>
        </p:nvSpPr>
        <p:spPr>
          <a:xfrm>
            <a:off x="59267" y="99073"/>
            <a:ext cx="2909510" cy="675892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30041" b="10932"/>
          <a:stretch/>
        </p:blipFill>
        <p:spPr>
          <a:xfrm rot="747350">
            <a:off x="1327066" y="631542"/>
            <a:ext cx="2891752" cy="5522392"/>
          </a:xfrm>
          <a:prstGeom prst="rect">
            <a:avLst/>
          </a:prstGeom>
        </p:spPr>
      </p:pic>
      <p:grpSp>
        <p:nvGrpSpPr>
          <p:cNvPr id="2" name="Group 1"/>
          <p:cNvGrpSpPr/>
          <p:nvPr userDrawn="1"/>
        </p:nvGrpSpPr>
        <p:grpSpPr>
          <a:xfrm>
            <a:off x="1111498" y="580353"/>
            <a:ext cx="7282298" cy="6203991"/>
            <a:chOff x="1111498" y="580353"/>
            <a:chExt cx="7282298" cy="6203991"/>
          </a:xfrm>
        </p:grpSpPr>
        <p:sp>
          <p:nvSpPr>
            <p:cNvPr id="3" name="TextBox 2"/>
            <p:cNvSpPr txBox="1"/>
            <p:nvPr/>
          </p:nvSpPr>
          <p:spPr>
            <a:xfrm>
              <a:off x="2968777" y="580353"/>
              <a:ext cx="5425019" cy="307777"/>
            </a:xfrm>
            <a:prstGeom prst="rect">
              <a:avLst/>
            </a:prstGeom>
            <a:noFill/>
          </p:spPr>
          <p:txBody>
            <a:bodyPr wrap="square" rtlCol="0">
              <a:spAutoFit/>
            </a:bodyPr>
            <a:lstStyle/>
            <a:p>
              <a:pPr algn="ctr"/>
              <a:r>
                <a:rPr lang="en-US" sz="1400" b="1" spc="-100" dirty="0">
                  <a:solidFill>
                    <a:schemeClr val="accent6"/>
                  </a:solidFill>
                </a:rPr>
                <a:t>THIS IS HOW WE MOVE THE WORLD WITH THE GOOD NEWS OF JESUS CHRIST! </a:t>
              </a:r>
              <a:endParaRPr lang="en-US" sz="1200" b="1" spc="-100" dirty="0">
                <a:solidFill>
                  <a:schemeClr val="accent6"/>
                </a:solidFill>
              </a:endParaRPr>
            </a:p>
          </p:txBody>
        </p:sp>
        <p:sp>
          <p:nvSpPr>
            <p:cNvPr id="4" name="Rectangle 3"/>
            <p:cNvSpPr/>
            <p:nvPr/>
          </p:nvSpPr>
          <p:spPr>
            <a:xfrm>
              <a:off x="4861552" y="1836670"/>
              <a:ext cx="1657952" cy="707886"/>
            </a:xfrm>
            <a:prstGeom prst="rect">
              <a:avLst/>
            </a:prstGeom>
          </p:spPr>
          <p:txBody>
            <a:bodyPr wrap="square">
              <a:spAutoFit/>
            </a:bodyPr>
            <a:lstStyle/>
            <a:p>
              <a:pPr algn="ctr">
                <a:lnSpc>
                  <a:spcPts val="1200"/>
                </a:lnSpc>
              </a:pPr>
              <a:r>
                <a:rPr lang="en-US" sz="1100" b="1" i="1" spc="-100" dirty="0">
                  <a:solidFill>
                    <a:schemeClr val="accent6"/>
                  </a:solidFill>
                </a:rPr>
                <a:t>“… Go ye into all the world, </a:t>
              </a:r>
              <a:br>
                <a:rPr lang="en-US" sz="1100" b="1" i="1" spc="-100" dirty="0">
                  <a:solidFill>
                    <a:schemeClr val="accent6"/>
                  </a:solidFill>
                </a:rPr>
              </a:br>
              <a:r>
                <a:rPr lang="en-US" sz="1100" b="1" i="1" spc="-100" dirty="0">
                  <a:solidFill>
                    <a:schemeClr val="accent6"/>
                  </a:solidFill>
                </a:rPr>
                <a:t>and preach the gospel </a:t>
              </a:r>
              <a:br>
                <a:rPr lang="en-US" sz="1100" b="1" i="1" spc="-100" dirty="0">
                  <a:solidFill>
                    <a:schemeClr val="accent6"/>
                  </a:solidFill>
                </a:rPr>
              </a:br>
              <a:r>
                <a:rPr lang="en-US" sz="1100" b="1" i="1" spc="-100" dirty="0">
                  <a:solidFill>
                    <a:schemeClr val="accent6"/>
                  </a:solidFill>
                </a:rPr>
                <a:t>to every creature.”</a:t>
              </a:r>
              <a:br>
                <a:rPr lang="en-US" sz="1100" b="1" i="1" spc="-100" dirty="0">
                  <a:solidFill>
                    <a:schemeClr val="accent6"/>
                  </a:solidFill>
                </a:rPr>
              </a:br>
              <a:r>
                <a:rPr lang="en-US" sz="1100" b="1" i="1" spc="-100" dirty="0">
                  <a:solidFill>
                    <a:schemeClr val="accent6"/>
                  </a:solidFill>
                </a:rPr>
                <a:t>—</a:t>
              </a:r>
              <a:r>
                <a:rPr lang="en-US" sz="1100" b="1" spc="-100" dirty="0">
                  <a:solidFill>
                    <a:schemeClr val="accent6"/>
                  </a:solidFill>
                </a:rPr>
                <a:t>Mark 16:15</a:t>
              </a:r>
            </a:p>
          </p:txBody>
        </p:sp>
        <p:sp>
          <p:nvSpPr>
            <p:cNvPr id="5" name="TextBox 4"/>
            <p:cNvSpPr txBox="1"/>
            <p:nvPr/>
          </p:nvSpPr>
          <p:spPr>
            <a:xfrm rot="1736966">
              <a:off x="2635687" y="4226705"/>
              <a:ext cx="3682591" cy="1107996"/>
            </a:xfrm>
            <a:prstGeom prst="rect">
              <a:avLst/>
            </a:prstGeom>
            <a:noFill/>
          </p:spPr>
          <p:txBody>
            <a:bodyPr wrap="square" rtlCol="0">
              <a:spAutoFit/>
            </a:bodyPr>
            <a:lstStyle/>
            <a:p>
              <a:r>
                <a:rPr lang="en-US" sz="1800" b="1" i="1" spc="-140" dirty="0">
                  <a:solidFill>
                    <a:schemeClr val="accent6"/>
                  </a:solidFill>
                </a:rPr>
                <a:t>ONE MINUTE WITNESS </a:t>
              </a:r>
              <a:r>
                <a:rPr lang="en-US" sz="1800" b="1" spc="-140" dirty="0">
                  <a:solidFill>
                    <a:schemeClr val="accent6"/>
                  </a:solidFill>
                </a:rPr>
                <a:t>Applied</a:t>
              </a:r>
            </a:p>
            <a:p>
              <a:pPr lvl="1"/>
              <a:r>
                <a:rPr lang="en-US" sz="1600" b="1" i="1" spc="-140" dirty="0">
                  <a:solidFill>
                    <a:schemeClr val="accent6"/>
                  </a:solidFill>
                </a:rPr>
                <a:t>21-Day Challenge &amp; Church Growth Plan</a:t>
              </a:r>
            </a:p>
            <a:p>
              <a:pPr lvl="1"/>
              <a:r>
                <a:rPr lang="en-US" sz="1600" b="1" i="1" spc="-140" dirty="0">
                  <a:solidFill>
                    <a:schemeClr val="accent6"/>
                  </a:solidFill>
                </a:rPr>
                <a:t>Monthly Trainings</a:t>
              </a:r>
            </a:p>
            <a:p>
              <a:pPr lvl="1"/>
              <a:r>
                <a:rPr lang="en-US" sz="1600" b="1" i="1" spc="-140" dirty="0">
                  <a:solidFill>
                    <a:schemeClr val="accent6"/>
                  </a:solidFill>
                </a:rPr>
                <a:t>1-Year Weekly-Witness-Stories</a:t>
              </a:r>
              <a:endParaRPr lang="en-US" sz="1600" b="1" spc="-140" dirty="0">
                <a:solidFill>
                  <a:schemeClr val="accent6"/>
                </a:solidFill>
              </a:endParaRPr>
            </a:p>
          </p:txBody>
        </p:sp>
        <p:sp>
          <p:nvSpPr>
            <p:cNvPr id="6" name="TextBox 5"/>
            <p:cNvSpPr txBox="1"/>
            <p:nvPr/>
          </p:nvSpPr>
          <p:spPr>
            <a:xfrm>
              <a:off x="6498115" y="6503241"/>
              <a:ext cx="1303420" cy="281103"/>
            </a:xfrm>
            <a:prstGeom prst="rect">
              <a:avLst/>
            </a:prstGeom>
            <a:noFill/>
          </p:spPr>
          <p:txBody>
            <a:bodyPr wrap="square" rtlCol="0">
              <a:spAutoFit/>
            </a:bodyPr>
            <a:lstStyle/>
            <a:p>
              <a:pPr algn="ctr">
                <a:lnSpc>
                  <a:spcPts val="1400"/>
                </a:lnSpc>
              </a:pPr>
              <a:r>
                <a:rPr lang="en-US" sz="1200" b="1" dirty="0">
                  <a:solidFill>
                    <a:schemeClr val="accent6"/>
                  </a:solidFill>
                </a:rPr>
                <a:t>&amp; YOU</a:t>
              </a:r>
            </a:p>
          </p:txBody>
        </p:sp>
        <p:sp>
          <p:nvSpPr>
            <p:cNvPr id="7" name="TextBox 6"/>
            <p:cNvSpPr txBox="1"/>
            <p:nvPr/>
          </p:nvSpPr>
          <p:spPr>
            <a:xfrm rot="763190">
              <a:off x="1313789" y="6403435"/>
              <a:ext cx="1158225" cy="276999"/>
            </a:xfrm>
            <a:prstGeom prst="rect">
              <a:avLst/>
            </a:prstGeom>
            <a:noFill/>
          </p:spPr>
          <p:txBody>
            <a:bodyPr wrap="square" rtlCol="0">
              <a:spAutoFit/>
            </a:bodyPr>
            <a:lstStyle/>
            <a:p>
              <a:r>
                <a:rPr lang="en-US" sz="1200" b="1" spc="-100" dirty="0">
                  <a:solidFill>
                    <a:schemeClr val="accent6"/>
                  </a:solidFill>
                </a:rPr>
                <a:t>OMW TRAINERS</a:t>
              </a:r>
            </a:p>
          </p:txBody>
        </p:sp>
        <p:sp>
          <p:nvSpPr>
            <p:cNvPr id="8" name="TextBox 7"/>
            <p:cNvSpPr txBox="1"/>
            <p:nvPr/>
          </p:nvSpPr>
          <p:spPr>
            <a:xfrm rot="5019439">
              <a:off x="675959" y="3254239"/>
              <a:ext cx="1148078" cy="276999"/>
            </a:xfrm>
            <a:prstGeom prst="rect">
              <a:avLst/>
            </a:prstGeom>
            <a:noFill/>
          </p:spPr>
          <p:txBody>
            <a:bodyPr wrap="square" rtlCol="0">
              <a:spAutoFit/>
            </a:bodyPr>
            <a:lstStyle/>
            <a:p>
              <a:r>
                <a:rPr lang="en-US" sz="1200" b="1" spc="-100" dirty="0">
                  <a:solidFill>
                    <a:schemeClr val="accent6"/>
                  </a:solidFill>
                </a:rPr>
                <a:t>BODY  OF CHRIST</a:t>
              </a:r>
            </a:p>
          </p:txBody>
        </p:sp>
      </p:grpSp>
      <p:grpSp>
        <p:nvGrpSpPr>
          <p:cNvPr id="15" name="Group 14"/>
          <p:cNvGrpSpPr/>
          <p:nvPr userDrawn="1"/>
        </p:nvGrpSpPr>
        <p:grpSpPr>
          <a:xfrm>
            <a:off x="6313009" y="888130"/>
            <a:ext cx="3281775" cy="4090941"/>
            <a:chOff x="6049943" y="1090360"/>
            <a:chExt cx="3281775" cy="409094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943" y="1532773"/>
              <a:ext cx="3281775" cy="3648528"/>
            </a:xfrm>
            <a:prstGeom prst="rect">
              <a:avLst/>
            </a:prstGeom>
          </p:spPr>
        </p:pic>
        <p:grpSp>
          <p:nvGrpSpPr>
            <p:cNvPr id="17" name="Group 16"/>
            <p:cNvGrpSpPr/>
            <p:nvPr/>
          </p:nvGrpSpPr>
          <p:grpSpPr>
            <a:xfrm>
              <a:off x="7214965" y="1090360"/>
              <a:ext cx="902621" cy="1103128"/>
              <a:chOff x="8239827" y="-44887"/>
              <a:chExt cx="550427" cy="672698"/>
            </a:xfrm>
          </p:grpSpPr>
          <p:cxnSp>
            <p:nvCxnSpPr>
              <p:cNvPr id="18" name="Straight Connector 17"/>
              <p:cNvCxnSpPr/>
              <p:nvPr/>
            </p:nvCxnSpPr>
            <p:spPr>
              <a:xfrm>
                <a:off x="8239827" y="245724"/>
                <a:ext cx="550427" cy="0"/>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8511271" y="-44887"/>
                <a:ext cx="12999" cy="672698"/>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grpSp>
      </p:grpSp>
      <p:sp>
        <p:nvSpPr>
          <p:cNvPr id="20" name="Rectangle 19"/>
          <p:cNvSpPr/>
          <p:nvPr userDrawn="1"/>
        </p:nvSpPr>
        <p:spPr>
          <a:xfrm rot="1761560">
            <a:off x="1564302" y="2750067"/>
            <a:ext cx="7992101" cy="778668"/>
          </a:xfrm>
          <a:custGeom>
            <a:avLst/>
            <a:gdLst>
              <a:gd name="connsiteX0" fmla="*/ 0 w 8269099"/>
              <a:gd name="connsiteY0" fmla="*/ 0 h 536143"/>
              <a:gd name="connsiteX1" fmla="*/ 8269099 w 8269099"/>
              <a:gd name="connsiteY1" fmla="*/ 0 h 536143"/>
              <a:gd name="connsiteX2" fmla="*/ 8269099 w 8269099"/>
              <a:gd name="connsiteY2" fmla="*/ 536143 h 536143"/>
              <a:gd name="connsiteX3" fmla="*/ 0 w 8269099"/>
              <a:gd name="connsiteY3" fmla="*/ 536143 h 536143"/>
              <a:gd name="connsiteX4" fmla="*/ 0 w 8269099"/>
              <a:gd name="connsiteY4" fmla="*/ 0 h 536143"/>
              <a:gd name="connsiteX0" fmla="*/ 0 w 8275262"/>
              <a:gd name="connsiteY0" fmla="*/ 0 h 756652"/>
              <a:gd name="connsiteX1" fmla="*/ 8275262 w 8275262"/>
              <a:gd name="connsiteY1" fmla="*/ 220509 h 756652"/>
              <a:gd name="connsiteX2" fmla="*/ 8275262 w 8275262"/>
              <a:gd name="connsiteY2" fmla="*/ 756652 h 756652"/>
              <a:gd name="connsiteX3" fmla="*/ 6163 w 8275262"/>
              <a:gd name="connsiteY3" fmla="*/ 756652 h 756652"/>
              <a:gd name="connsiteX4" fmla="*/ 0 w 8275262"/>
              <a:gd name="connsiteY4" fmla="*/ 0 h 756652"/>
              <a:gd name="connsiteX0" fmla="*/ 72060 w 8269140"/>
              <a:gd name="connsiteY0" fmla="*/ 0 h 665142"/>
              <a:gd name="connsiteX1" fmla="*/ 8269140 w 8269140"/>
              <a:gd name="connsiteY1" fmla="*/ 128999 h 665142"/>
              <a:gd name="connsiteX2" fmla="*/ 8269140 w 8269140"/>
              <a:gd name="connsiteY2" fmla="*/ 665142 h 665142"/>
              <a:gd name="connsiteX3" fmla="*/ 41 w 8269140"/>
              <a:gd name="connsiteY3" fmla="*/ 665142 h 665142"/>
              <a:gd name="connsiteX4" fmla="*/ 72060 w 8269140"/>
              <a:gd name="connsiteY4" fmla="*/ 0 h 665142"/>
              <a:gd name="connsiteX0" fmla="*/ 257633 w 8269112"/>
              <a:gd name="connsiteY0" fmla="*/ 0 h 778668"/>
              <a:gd name="connsiteX1" fmla="*/ 8269112 w 8269112"/>
              <a:gd name="connsiteY1" fmla="*/ 242525 h 778668"/>
              <a:gd name="connsiteX2" fmla="*/ 8269112 w 8269112"/>
              <a:gd name="connsiteY2" fmla="*/ 778668 h 778668"/>
              <a:gd name="connsiteX3" fmla="*/ 13 w 8269112"/>
              <a:gd name="connsiteY3" fmla="*/ 778668 h 778668"/>
              <a:gd name="connsiteX4" fmla="*/ 257633 w 8269112"/>
              <a:gd name="connsiteY4" fmla="*/ 0 h 77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112" h="778668">
                <a:moveTo>
                  <a:pt x="257633" y="0"/>
                </a:moveTo>
                <a:lnTo>
                  <a:pt x="8269112" y="242525"/>
                </a:lnTo>
                <a:lnTo>
                  <a:pt x="8269112" y="778668"/>
                </a:lnTo>
                <a:lnTo>
                  <a:pt x="13" y="778668"/>
                </a:lnTo>
                <a:cubicBezTo>
                  <a:pt x="-2041" y="526451"/>
                  <a:pt x="259687" y="252217"/>
                  <a:pt x="25763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36002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322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5-KEY-COMPONENTS">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2622" t="2044" r="24073" b="69747"/>
          <a:stretch/>
        </p:blipFill>
        <p:spPr>
          <a:xfrm rot="10800000">
            <a:off x="-16547" y="5714997"/>
            <a:ext cx="9179770" cy="1151061"/>
          </a:xfrm>
          <a:prstGeom prst="rect">
            <a:avLst/>
          </a:prstGeom>
        </p:spPr>
      </p:pic>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0037" t="-548" r="21292" b="32175"/>
          <a:stretch/>
        </p:blipFill>
        <p:spPr>
          <a:xfrm rot="10800000">
            <a:off x="-16546" y="2180329"/>
            <a:ext cx="9179769" cy="2517031"/>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3161" r="3161" b="81712"/>
          <a:stretch/>
        </p:blipFill>
        <p:spPr bwMode="auto">
          <a:xfrm>
            <a:off x="-16545" y="-10835"/>
            <a:ext cx="9179769" cy="134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7531" b="81712"/>
          <a:stretch/>
        </p:blipFill>
        <p:spPr bwMode="auto">
          <a:xfrm>
            <a:off x="-16546" y="4565047"/>
            <a:ext cx="9179769" cy="74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200214926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1.f_5-Star_Title-Header-image">
    <p:bg>
      <p:bgPr>
        <a:solidFill>
          <a:schemeClr val="bg1">
            <a:alpha val="41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9708" b="81399"/>
          <a:stretch/>
        </p:blipFill>
        <p:spPr bwMode="auto">
          <a:xfrm>
            <a:off x="0" y="4191000"/>
            <a:ext cx="91484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0940"/>
          <a:stretch/>
        </p:blipFill>
        <p:spPr bwMode="auto">
          <a:xfrm>
            <a:off x="0" y="-11113"/>
            <a:ext cx="9144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224049074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5-Star_Summary-Graphic-Page">
    <p:bg>
      <p:bgPr>
        <a:gradFill>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157693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5-Star_Summary-Graphic-Pag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0" y="6632461"/>
            <a:ext cx="2133600" cy="178027"/>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DOC ID:5S2EN7124V18.3</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CE6D108-ED61-47B4-96F8-F46707AF51D4}" type="slidenum">
              <a:rPr lang="en-US"/>
              <a:pPr>
                <a:defRPr/>
              </a:pPr>
              <a:t>‹#›</a:t>
            </a:fld>
            <a:endParaRPr lang="en-US"/>
          </a:p>
        </p:txBody>
      </p:sp>
    </p:spTree>
    <p:extLst>
      <p:ext uri="{BB962C8B-B14F-4D97-AF65-F5344CB8AC3E}">
        <p14:creationId xmlns:p14="http://schemas.microsoft.com/office/powerpoint/2010/main" val="1323656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M1M">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80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f_5-Star_Title-Header-image">
    <p:bg>
      <p:bgPr>
        <a:solidFill>
          <a:schemeClr val="bg1">
            <a:alpha val="41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4800" y="4800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9708" b="81399"/>
          <a:stretch/>
        </p:blipFill>
        <p:spPr bwMode="auto">
          <a:xfrm>
            <a:off x="0" y="4191000"/>
            <a:ext cx="91484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rotWithShape="1">
          <a:blip r:embed="rId3">
            <a:extLst>
              <a:ext uri="{28A0092B-C50C-407E-A947-70E740481C1C}">
                <a14:useLocalDpi xmlns:a14="http://schemas.microsoft.com/office/drawing/2010/main" val="0"/>
              </a:ext>
            </a:extLst>
          </a:blip>
          <a:srcRect b="80940"/>
          <a:stretch/>
        </p:blipFill>
        <p:spPr bwMode="auto">
          <a:xfrm>
            <a:off x="0" y="-11113"/>
            <a:ext cx="9144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393280685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m1m_5-Star_Title-Header-image">
    <p:bg>
      <p:bgPr>
        <a:solidFill>
          <a:schemeClr val="bg1">
            <a:alpha val="41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9708" b="81399"/>
          <a:stretch/>
        </p:blipFill>
        <p:spPr bwMode="auto">
          <a:xfrm>
            <a:off x="0" y="4191000"/>
            <a:ext cx="91484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0940"/>
          <a:stretch/>
        </p:blipFill>
        <p:spPr bwMode="auto">
          <a:xfrm>
            <a:off x="0" y="-11113"/>
            <a:ext cx="9144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
        <p:nvSpPr>
          <p:cNvPr id="6" name="Subtítulo 2"/>
          <p:cNvSpPr txBox="1">
            <a:spLocks/>
          </p:cNvSpPr>
          <p:nvPr userDrawn="1"/>
        </p:nvSpPr>
        <p:spPr>
          <a:xfrm>
            <a:off x="0" y="762000"/>
            <a:ext cx="9144000" cy="427428"/>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prstClr val="white"/>
                </a:solidFill>
                <a:effectLst/>
                <a:uLnTx/>
                <a:uFillTx/>
                <a:latin typeface="Calibri"/>
                <a:ea typeface="+mn-ea"/>
                <a:cs typeface="+mn-cs"/>
              </a:rPr>
              <a:t>A STRATEGY TO SEE </a:t>
            </a:r>
            <a:r>
              <a:rPr kumimoji="0" lang="es-ES" sz="1800" b="1" i="0" u="none" strike="noStrike" kern="1200" cap="none" spc="0" normalizeH="0" baseline="0" noProof="0" dirty="0">
                <a:ln>
                  <a:noFill/>
                </a:ln>
                <a:solidFill>
                  <a:srgbClr val="FFFF00"/>
                </a:solidFill>
                <a:effectLst/>
                <a:uLnTx/>
                <a:uFillTx/>
                <a:latin typeface="Calibri"/>
                <a:ea typeface="+mn-ea"/>
                <a:cs typeface="+mn-cs"/>
              </a:rPr>
              <a:t>ONE MILLION PEOPLE </a:t>
            </a:r>
            <a:r>
              <a:rPr kumimoji="0" lang="es-ES" sz="1800" b="1" i="0" u="none" strike="noStrike" kern="1200" cap="none" spc="0" normalizeH="0" baseline="0" noProof="0" dirty="0">
                <a:ln>
                  <a:noFill/>
                </a:ln>
                <a:solidFill>
                  <a:prstClr val="white"/>
                </a:solidFill>
                <a:effectLst/>
                <a:uLnTx/>
                <a:uFillTx/>
                <a:latin typeface="Calibri"/>
                <a:ea typeface="+mn-ea"/>
                <a:cs typeface="+mn-cs"/>
              </a:rPr>
              <a:t>COME TO CHRIST </a:t>
            </a:r>
            <a:r>
              <a:rPr kumimoji="0" lang="es-ES" sz="1800" b="1" i="0" u="none" strike="noStrike" kern="1200" cap="none" spc="0" normalizeH="0" baseline="0" noProof="0" dirty="0">
                <a:ln>
                  <a:noFill/>
                </a:ln>
                <a:solidFill>
                  <a:srgbClr val="FFFF00"/>
                </a:solidFill>
                <a:effectLst/>
                <a:uLnTx/>
                <a:uFillTx/>
                <a:latin typeface="Calibri"/>
                <a:ea typeface="+mn-ea"/>
                <a:cs typeface="+mn-cs"/>
              </a:rPr>
              <a:t>IN ONE YEAR</a:t>
            </a:r>
          </a:p>
        </p:txBody>
      </p:sp>
    </p:spTree>
    <p:extLst>
      <p:ext uri="{BB962C8B-B14F-4D97-AF65-F5344CB8AC3E}">
        <p14:creationId xmlns:p14="http://schemas.microsoft.com/office/powerpoint/2010/main" val="2638232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plit-Title Slide">
    <p:bg>
      <p:bgPr>
        <a:gradFill flip="none" rotWithShape="1">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1" name="Title 1"/>
          <p:cNvSpPr txBox="1">
            <a:spLocks/>
          </p:cNvSpPr>
          <p:nvPr userDrawn="1"/>
        </p:nvSpPr>
        <p:spPr bwMode="auto">
          <a:xfrm>
            <a:off x="0" y="4829176"/>
            <a:ext cx="9144000" cy="178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5400" dirty="0">
                <a:solidFill>
                  <a:prstClr val="black"/>
                </a:solidFill>
                <a:effectLst>
                  <a:outerShdw blurRad="31750" dist="25400" dir="5400000" algn="tl" rotWithShape="0">
                    <a:srgbClr val="000000">
                      <a:alpha val="25000"/>
                    </a:srgbClr>
                  </a:outerShdw>
                </a:effectLst>
              </a:rPr>
              <a:t>DREAM WHAT</a:t>
            </a:r>
            <a:br>
              <a:rPr lang="en-US" sz="5400" dirty="0">
                <a:solidFill>
                  <a:prstClr val="black"/>
                </a:solidFill>
                <a:effectLst>
                  <a:outerShdw blurRad="31750" dist="25400" dir="5400000" algn="tl" rotWithShape="0">
                    <a:srgbClr val="000000">
                      <a:alpha val="25000"/>
                    </a:srgbClr>
                  </a:outerShdw>
                </a:effectLst>
              </a:rPr>
            </a:br>
            <a:r>
              <a:rPr lang="en-US" sz="5400" dirty="0">
                <a:solidFill>
                  <a:prstClr val="black"/>
                </a:solidFill>
                <a:effectLst>
                  <a:outerShdw blurRad="31750" dist="25400" dir="5400000" algn="tl" rotWithShape="0">
                    <a:srgbClr val="000000">
                      <a:alpha val="25000"/>
                    </a:srgbClr>
                  </a:outerShdw>
                </a:effectLst>
              </a:rPr>
              <a:t>COULD BE</a:t>
            </a:r>
          </a:p>
        </p:txBody>
      </p:sp>
      <p:cxnSp>
        <p:nvCxnSpPr>
          <p:cNvPr id="5" name="Straight Connector 4"/>
          <p:cNvCxnSpPr/>
          <p:nvPr userDrawn="1"/>
        </p:nvCxnSpPr>
        <p:spPr>
          <a:xfrm>
            <a:off x="17755" y="4483223"/>
            <a:ext cx="9126245" cy="35511"/>
          </a:xfrm>
          <a:prstGeom prst="line">
            <a:avLst/>
          </a:prstGeom>
          <a:ln>
            <a:gradFill flip="none" rotWithShape="1">
              <a:gsLst>
                <a:gs pos="0">
                  <a:schemeClr val="accent1">
                    <a:lumMod val="5000"/>
                    <a:lumOff val="95000"/>
                  </a:schemeClr>
                </a:gs>
                <a:gs pos="55000">
                  <a:srgbClr val="A8AAAB"/>
                </a:gs>
                <a:gs pos="10000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7"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4800" y="4800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363672373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LIT-5-Star_Title-Header-image">
    <p:bg>
      <p:bgRef idx="1001">
        <a:schemeClr val="bg1"/>
      </p:bgRef>
    </p:bg>
    <p:spTree>
      <p:nvGrpSpPr>
        <p:cNvPr id="1" name=""/>
        <p:cNvGrpSpPr/>
        <p:nvPr/>
      </p:nvGrpSpPr>
      <p:grpSpPr>
        <a:xfrm>
          <a:off x="0" y="0"/>
          <a:ext cx="0" cy="0"/>
          <a:chOff x="0" y="0"/>
          <a:chExt cx="0" cy="0"/>
        </a:xfrm>
      </p:grpSpPr>
      <p:pic>
        <p:nvPicPr>
          <p:cNvPr id="3"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0940"/>
          <a:stretch/>
        </p:blipFill>
        <p:spPr bwMode="auto">
          <a:xfrm>
            <a:off x="0" y="-11113"/>
            <a:ext cx="9144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0" y="65866"/>
            <a:ext cx="9144000" cy="1143000"/>
          </a:xfrm>
          <a:prstGeom prst="rect">
            <a:avLst/>
          </a:prstGeom>
        </p:spPr>
        <p:txBody>
          <a:bodyPr/>
          <a:lstStyle>
            <a:lvl1pPr algn="ctr">
              <a:defRPr>
                <a:solidFill>
                  <a:schemeClr val="bg1"/>
                </a:solidFill>
              </a:defRPr>
            </a:lvl1pPr>
          </a:lstStyle>
          <a:p>
            <a:r>
              <a:rPr lang="en-US"/>
              <a:t>Click to edit Master title style</a:t>
            </a:r>
            <a:endParaRPr lang="en-US" dirty="0"/>
          </a:p>
        </p:txBody>
      </p:sp>
      <p:pic>
        <p:nvPicPr>
          <p:cNvPr id="6"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04800" y="4800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4711479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Star_Summary-Graphic-Page">
    <p:bg>
      <p:bgPr>
        <a:gradFill>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938407" y="6541077"/>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130270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4800" y="4800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p:cNvSpPr>
            <a:spLocks noGrp="1"/>
          </p:cNvSpPr>
          <p:nvPr>
            <p:ph type="ftr" sz="quarter" idx="3"/>
          </p:nvPr>
        </p:nvSpPr>
        <p:spPr>
          <a:xfrm>
            <a:off x="5938407" y="6550313"/>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30291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3">
                <a:lumMod val="0"/>
                <a:lumOff val="100000"/>
              </a:schemeClr>
            </a:gs>
            <a:gs pos="73000">
              <a:schemeClr val="accent3">
                <a:lumMod val="0"/>
                <a:lumOff val="100000"/>
              </a:schemeClr>
            </a:gs>
            <a:gs pos="100000">
              <a:schemeClr val="tx1">
                <a:lumMod val="50000"/>
                <a:lumOff val="5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9" name="Picture 5" descr="MC90044197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8982" y="1313632"/>
            <a:ext cx="6546193"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04800" y="5081046"/>
            <a:ext cx="1548353" cy="154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userDrawn="1"/>
        </p:nvGrpSpPr>
        <p:grpSpPr>
          <a:xfrm>
            <a:off x="0" y="899791"/>
            <a:ext cx="9144000" cy="5560481"/>
            <a:chOff x="0" y="899791"/>
            <a:chExt cx="9144000" cy="5560481"/>
          </a:xfrm>
        </p:grpSpPr>
        <p:sp>
          <p:nvSpPr>
            <p:cNvPr id="4" name="Text Box 7"/>
            <p:cNvSpPr txBox="1">
              <a:spLocks noChangeArrowheads="1"/>
            </p:cNvSpPr>
            <p:nvPr/>
          </p:nvSpPr>
          <p:spPr bwMode="auto">
            <a:xfrm>
              <a:off x="7755828" y="3553598"/>
              <a:ext cx="1221776" cy="740510"/>
            </a:xfrm>
            <a:prstGeom prst="rect">
              <a:avLst/>
            </a:prstGeom>
            <a:solidFill>
              <a:schemeClr val="bg1">
                <a:alpha val="69000"/>
              </a:schemeClr>
            </a:solidFill>
            <a:ln w="9525">
              <a:noFill/>
              <a:miter lim="800000"/>
              <a:headEnd/>
              <a:tailEnd/>
            </a:ln>
          </p:spPr>
          <p:txBody>
            <a:bodyPr/>
            <a:lstStyle/>
            <a:p>
              <a:pPr algn="ctr" eaLnBrk="1" hangingPunct="1">
                <a:defRPr/>
              </a:pPr>
              <a:r>
                <a:rPr lang="en-US" sz="1400" b="1" dirty="0">
                  <a:solidFill>
                    <a:schemeClr val="accent6"/>
                  </a:solidFill>
                  <a:latin typeface="+mn-lt"/>
                  <a:cs typeface="Arial" charset="0"/>
                </a:rPr>
                <a:t>2</a:t>
              </a:r>
              <a:r>
                <a:rPr lang="en-US" sz="1400" b="1" baseline="30000" dirty="0">
                  <a:solidFill>
                    <a:schemeClr val="accent6"/>
                  </a:solidFill>
                  <a:latin typeface="+mn-lt"/>
                  <a:cs typeface="Arial" charset="0"/>
                </a:rPr>
                <a:t>ND</a:t>
              </a:r>
              <a:r>
                <a:rPr lang="en-US" sz="1400" b="1" dirty="0">
                  <a:solidFill>
                    <a:schemeClr val="accent6"/>
                  </a:solidFill>
                  <a:latin typeface="+mn-lt"/>
                  <a:cs typeface="Arial" charset="0"/>
                </a:rPr>
                <a:t> GENERATION YOU!</a:t>
              </a:r>
            </a:p>
          </p:txBody>
        </p:sp>
        <p:sp>
          <p:nvSpPr>
            <p:cNvPr id="5" name="Text Box 6"/>
            <p:cNvSpPr txBox="1">
              <a:spLocks noChangeArrowheads="1"/>
            </p:cNvSpPr>
            <p:nvPr/>
          </p:nvSpPr>
          <p:spPr bwMode="auto">
            <a:xfrm>
              <a:off x="3688648" y="2453419"/>
              <a:ext cx="2133207" cy="452615"/>
            </a:xfrm>
            <a:prstGeom prst="rect">
              <a:avLst/>
            </a:prstGeom>
            <a:solidFill>
              <a:srgbClr val="FFFFFF"/>
            </a:solidFill>
            <a:ln w="9525">
              <a:noFill/>
              <a:miter lim="800000"/>
              <a:headEnd/>
              <a:tailEnd/>
            </a:ln>
          </p:spPr>
          <p:txBody>
            <a:bodyPr/>
            <a:lstStyle/>
            <a:p>
              <a:pPr algn="ctr" eaLnBrk="1" hangingPunct="1">
                <a:defRPr/>
              </a:pPr>
              <a:r>
                <a:rPr lang="en-US" sz="1400" b="1" dirty="0">
                  <a:solidFill>
                    <a:schemeClr val="accent6"/>
                  </a:solidFill>
                  <a:latin typeface="+mn-lt"/>
                  <a:cs typeface="Arial" charset="0"/>
                </a:rPr>
                <a:t>1</a:t>
              </a:r>
              <a:r>
                <a:rPr lang="en-US" sz="1400" b="1" baseline="30000" dirty="0">
                  <a:solidFill>
                    <a:schemeClr val="accent6"/>
                  </a:solidFill>
                  <a:latin typeface="+mn-lt"/>
                  <a:cs typeface="Arial" charset="0"/>
                </a:rPr>
                <a:t>ST</a:t>
              </a:r>
              <a:r>
                <a:rPr lang="en-US" sz="1400" b="1" dirty="0">
                  <a:solidFill>
                    <a:schemeClr val="accent6"/>
                  </a:solidFill>
                  <a:latin typeface="+mn-lt"/>
                  <a:cs typeface="Arial" charset="0"/>
                </a:rPr>
                <a:t> GENERATION</a:t>
              </a:r>
            </a:p>
            <a:p>
              <a:pPr algn="ctr" eaLnBrk="1" hangingPunct="1">
                <a:defRPr/>
              </a:pPr>
              <a:r>
                <a:rPr lang="en-US" sz="1400" b="1" dirty="0">
                  <a:solidFill>
                    <a:schemeClr val="accent6"/>
                  </a:solidFill>
                  <a:latin typeface="+mn-lt"/>
                  <a:cs typeface="Arial" charset="0"/>
                </a:rPr>
                <a:t>THE ONE WHO WON YOU</a:t>
              </a:r>
            </a:p>
          </p:txBody>
        </p:sp>
        <p:sp>
          <p:nvSpPr>
            <p:cNvPr id="6" name="Text Box 8"/>
            <p:cNvSpPr txBox="1">
              <a:spLocks noChangeArrowheads="1"/>
            </p:cNvSpPr>
            <p:nvPr/>
          </p:nvSpPr>
          <p:spPr bwMode="auto">
            <a:xfrm>
              <a:off x="2848828" y="6144482"/>
              <a:ext cx="3812847" cy="315790"/>
            </a:xfrm>
            <a:prstGeom prst="rect">
              <a:avLst/>
            </a:prstGeom>
            <a:solidFill>
              <a:srgbClr val="FFFFFF">
                <a:alpha val="57000"/>
              </a:srgbClr>
            </a:solidFill>
            <a:ln w="9525">
              <a:noFill/>
              <a:miter lim="800000"/>
              <a:headEnd/>
              <a:tailEnd/>
            </a:ln>
          </p:spPr>
          <p:txBody>
            <a:bodyPr/>
            <a:lstStyle/>
            <a:p>
              <a:pPr algn="ctr" eaLnBrk="1" hangingPunct="1">
                <a:defRPr/>
              </a:pPr>
              <a:r>
                <a:rPr lang="en-US" sz="1400" b="1" dirty="0">
                  <a:solidFill>
                    <a:schemeClr val="accent6"/>
                  </a:solidFill>
                  <a:latin typeface="+mn-lt"/>
                  <a:cs typeface="Arial" charset="0"/>
                </a:rPr>
                <a:t>3</a:t>
              </a:r>
              <a:r>
                <a:rPr lang="en-US" sz="1400" b="1" baseline="30000" dirty="0">
                  <a:solidFill>
                    <a:schemeClr val="accent6"/>
                  </a:solidFill>
                  <a:latin typeface="+mn-lt"/>
                  <a:cs typeface="Arial" charset="0"/>
                </a:rPr>
                <a:t>RD</a:t>
              </a:r>
              <a:r>
                <a:rPr lang="en-US" sz="1400" b="1" dirty="0">
                  <a:solidFill>
                    <a:schemeClr val="accent6"/>
                  </a:solidFill>
                  <a:latin typeface="+mn-lt"/>
                  <a:cs typeface="Arial" charset="0"/>
                </a:rPr>
                <a:t> GENERATION “FAITHFUL ONES" YOU DISCIPLE </a:t>
              </a:r>
            </a:p>
          </p:txBody>
        </p:sp>
        <p:sp>
          <p:nvSpPr>
            <p:cNvPr id="7" name="Text Box 9"/>
            <p:cNvSpPr txBox="1">
              <a:spLocks noChangeArrowheads="1"/>
            </p:cNvSpPr>
            <p:nvPr/>
          </p:nvSpPr>
          <p:spPr bwMode="auto">
            <a:xfrm>
              <a:off x="190995" y="4302680"/>
              <a:ext cx="3733800" cy="539120"/>
            </a:xfrm>
            <a:prstGeom prst="rect">
              <a:avLst/>
            </a:prstGeom>
            <a:solidFill>
              <a:srgbClr val="FFFFFF">
                <a:alpha val="69000"/>
              </a:srgbClr>
            </a:solidFill>
            <a:ln w="9525">
              <a:noFill/>
              <a:miter lim="800000"/>
              <a:headEnd/>
              <a:tailEnd/>
            </a:ln>
          </p:spPr>
          <p:txBody>
            <a:bodyPr/>
            <a:lstStyle/>
            <a:p>
              <a:pPr algn="ctr" eaLnBrk="1" hangingPunct="1">
                <a:defRPr/>
              </a:pPr>
              <a:r>
                <a:rPr lang="en-US" sz="1400" b="1" dirty="0">
                  <a:solidFill>
                    <a:schemeClr val="accent6"/>
                  </a:solidFill>
                  <a:latin typeface="+mn-lt"/>
                  <a:cs typeface="Arial" charset="0"/>
                </a:rPr>
                <a:t>4</a:t>
              </a:r>
              <a:r>
                <a:rPr lang="en-US" sz="1400" b="1" baseline="30000" dirty="0">
                  <a:solidFill>
                    <a:schemeClr val="accent6"/>
                  </a:solidFill>
                  <a:latin typeface="+mn-lt"/>
                  <a:cs typeface="Arial" charset="0"/>
                </a:rPr>
                <a:t>TH</a:t>
              </a:r>
              <a:r>
                <a:rPr lang="en-US" sz="1400" b="1" dirty="0">
                  <a:solidFill>
                    <a:schemeClr val="accent6"/>
                  </a:solidFill>
                  <a:latin typeface="+mn-lt"/>
                  <a:cs typeface="Arial" charset="0"/>
                </a:rPr>
                <a:t> GENERATION DISCIPLES OF YOUR DISCIPLES</a:t>
              </a:r>
            </a:p>
            <a:p>
              <a:pPr algn="ctr" eaLnBrk="1" hangingPunct="1">
                <a:defRPr/>
              </a:pPr>
              <a:r>
                <a:rPr lang="en-US" sz="1400" b="1" dirty="0">
                  <a:solidFill>
                    <a:schemeClr val="accent6"/>
                  </a:solidFill>
                  <a:latin typeface="+mn-lt"/>
                  <a:cs typeface="Arial" charset="0"/>
                </a:rPr>
                <a:t>WHO “DID LIKEWISE”</a:t>
              </a:r>
            </a:p>
          </p:txBody>
        </p:sp>
        <p:sp>
          <p:nvSpPr>
            <p:cNvPr id="8" name="Rectangle 2"/>
            <p:cNvSpPr txBox="1">
              <a:spLocks/>
            </p:cNvSpPr>
            <p:nvPr/>
          </p:nvSpPr>
          <p:spPr>
            <a:xfrm>
              <a:off x="0" y="899791"/>
              <a:ext cx="9144000" cy="3569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000"/>
                </a:lnSpc>
              </a:pPr>
              <a:r>
                <a:rPr lang="en-US" altLang="en-US" sz="1600" b="1" dirty="0">
                  <a:solidFill>
                    <a:schemeClr val="accent6"/>
                  </a:solidFill>
                  <a:latin typeface="+mn-lt"/>
                </a:rPr>
                <a:t>The Bible’s Multiplication Formula 4</a:t>
              </a:r>
              <a:r>
                <a:rPr lang="en-US" altLang="en-US" sz="1600" b="1" baseline="30000" dirty="0">
                  <a:solidFill>
                    <a:schemeClr val="accent6"/>
                  </a:solidFill>
                  <a:latin typeface="+mn-lt"/>
                </a:rPr>
                <a:t>th</a:t>
              </a:r>
              <a:r>
                <a:rPr lang="en-US" altLang="en-US" sz="1600" b="1" dirty="0">
                  <a:solidFill>
                    <a:schemeClr val="accent6"/>
                  </a:solidFill>
                  <a:latin typeface="+mn-lt"/>
                </a:rPr>
                <a:t> Generational Evangelism</a:t>
              </a:r>
              <a:r>
                <a:rPr lang="en-US" sz="1600" b="1" dirty="0">
                  <a:solidFill>
                    <a:schemeClr val="accent6"/>
                  </a:solidFill>
                  <a:latin typeface="+mn-lt"/>
                </a:rPr>
                <a:t>—</a:t>
              </a:r>
              <a:r>
                <a:rPr lang="en-US" altLang="en-US" sz="1600" b="1" dirty="0">
                  <a:solidFill>
                    <a:schemeClr val="accent6"/>
                  </a:solidFill>
                  <a:latin typeface="+mn-lt"/>
                </a:rPr>
                <a:t>2 Timothy 2:2</a:t>
              </a:r>
              <a:br>
                <a:rPr lang="en-US" altLang="en-US" sz="2800" b="1" dirty="0">
                  <a:solidFill>
                    <a:schemeClr val="accent6"/>
                  </a:solidFill>
                </a:rPr>
              </a:br>
              <a:endParaRPr lang="en-US" altLang="en-US" sz="2800" b="1" dirty="0">
                <a:solidFill>
                  <a:schemeClr val="accent6"/>
                </a:solidFill>
              </a:endParaRPr>
            </a:p>
          </p:txBody>
        </p:sp>
      </p:grpSp>
      <p:sp>
        <p:nvSpPr>
          <p:cNvPr id="10" name="Footer Placeholder 4"/>
          <p:cNvSpPr>
            <a:spLocks noGrp="1"/>
          </p:cNvSpPr>
          <p:nvPr>
            <p:ph type="ftr" sz="quarter" idx="3"/>
          </p:nvPr>
        </p:nvSpPr>
        <p:spPr>
          <a:xfrm>
            <a:off x="5938407" y="6550313"/>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338515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938407" y="6550313"/>
            <a:ext cx="3086100" cy="201469"/>
          </a:xfrm>
          <a:prstGeom prst="rect">
            <a:avLst/>
          </a:prstGeom>
        </p:spPr>
        <p:txBody>
          <a:bodyPr vert="horz" lIns="91440" tIns="45720" rIns="91440" bIns="45720" rtlCol="0" anchor="ctr"/>
          <a:lstStyle>
            <a:lvl1pPr algn="r">
              <a:defRPr sz="800">
                <a:solidFill>
                  <a:schemeClr val="tx1"/>
                </a:solidFill>
              </a:defRPr>
            </a:lvl1pPr>
          </a:lstStyle>
          <a:p>
            <a:r>
              <a:rPr lang="en-US"/>
              <a:t>DOC ID:5S2EN7124V18.3</a:t>
            </a:r>
            <a:endParaRPr lang="en-US" dirty="0"/>
          </a:p>
        </p:txBody>
      </p:sp>
    </p:spTree>
    <p:extLst>
      <p:ext uri="{BB962C8B-B14F-4D97-AF65-F5344CB8AC3E}">
        <p14:creationId xmlns:p14="http://schemas.microsoft.com/office/powerpoint/2010/main" val="3601755682"/>
      </p:ext>
    </p:extLst>
  </p:cSld>
  <p:clrMap bg1="lt1" tx1="dk1" bg2="lt2" tx2="dk2" accent1="accent1" accent2="accent2" accent3="accent3" accent4="accent4" accent5="accent5" accent6="accent6" hlink="hlink" folHlink="folHlink"/>
  <p:sldLayoutIdLst>
    <p:sldLayoutId id="2147483687" r:id="rId1"/>
    <p:sldLayoutId id="2147483693" r:id="rId2"/>
    <p:sldLayoutId id="2147483662" r:id="rId3"/>
    <p:sldLayoutId id="2147483688" r:id="rId4"/>
    <p:sldLayoutId id="2147483663" r:id="rId5"/>
    <p:sldLayoutId id="2147483664" r:id="rId6"/>
    <p:sldLayoutId id="2147483665" r:id="rId7"/>
    <p:sldLayoutId id="2147483666" r:id="rId8"/>
    <p:sldLayoutId id="2147483682" r:id="rId9"/>
    <p:sldLayoutId id="2147483667" r:id="rId10"/>
    <p:sldLayoutId id="2147483668" r:id="rId11"/>
    <p:sldLayoutId id="2147483669" r:id="rId12"/>
    <p:sldLayoutId id="2147483670" r:id="rId13"/>
    <p:sldLayoutId id="2147483671" r:id="rId14"/>
    <p:sldLayoutId id="2147483672" r:id="rId15"/>
    <p:sldLayoutId id="2147483673" r:id="rId16"/>
    <p:sldLayoutId id="2147483679" r:id="rId17"/>
    <p:sldLayoutId id="2147483680" r:id="rId18"/>
    <p:sldLayoutId id="2147483681" r:id="rId19"/>
    <p:sldLayoutId id="2147483689" r:id="rId20"/>
    <p:sldLayoutId id="2147483703" r:id="rId21"/>
    <p:sldLayoutId id="2147483742" r:id="rId22"/>
    <p:sldLayoutId id="2147483764"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hyperlink" Target="mailto:info@oasiswm.org" TargetMode="External"/><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1.png"/><Relationship Id="rId7" Type="http://schemas.openxmlformats.org/officeDocument/2006/relationships/image" Target="../media/image62.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72.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www.frostygrapes.com/"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sp>
        <p:nvSpPr>
          <p:cNvPr id="6" name="TextBox 5"/>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7" name="TextBox 6"/>
          <p:cNvSpPr txBox="1"/>
          <p:nvPr/>
        </p:nvSpPr>
        <p:spPr>
          <a:xfrm>
            <a:off x="1362274" y="2227548"/>
            <a:ext cx="7620860" cy="1631216"/>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20" name="TextBox 19">
            <a:extLst>
              <a:ext uri="{FF2B5EF4-FFF2-40B4-BE49-F238E27FC236}">
                <a16:creationId xmlns:a16="http://schemas.microsoft.com/office/drawing/2014/main" id="{93283AB1-41AB-B11A-DA62-AF87EC3E257E}"/>
              </a:ext>
            </a:extLst>
          </p:cNvPr>
          <p:cNvSpPr txBox="1"/>
          <p:nvPr/>
        </p:nvSpPr>
        <p:spPr>
          <a:xfrm>
            <a:off x="5754214" y="85551"/>
            <a:ext cx="3021853" cy="923330"/>
          </a:xfrm>
          <a:prstGeom prst="rect">
            <a:avLst/>
          </a:prstGeom>
          <a:noFill/>
        </p:spPr>
        <p:txBody>
          <a:bodyPr wrap="none" rtlCol="0">
            <a:spAutoFit/>
          </a:bodyPr>
          <a:lstStyle/>
          <a:p>
            <a:pPr algn="ctr"/>
            <a:r>
              <a:rPr lang="en-PH" dirty="0"/>
              <a:t>FIVE (5) STAR</a:t>
            </a:r>
          </a:p>
          <a:p>
            <a:pPr algn="ctr"/>
            <a:r>
              <a:rPr lang="en-PH" dirty="0"/>
              <a:t>PAGLAGO NG EBANGHELISMO</a:t>
            </a:r>
          </a:p>
          <a:p>
            <a:pPr algn="ctr"/>
            <a:r>
              <a:rPr lang="en-PH" dirty="0"/>
              <a:t>AT SIMBAHAN</a:t>
            </a:r>
          </a:p>
        </p:txBody>
      </p:sp>
    </p:spTree>
    <p:extLst>
      <p:ext uri="{BB962C8B-B14F-4D97-AF65-F5344CB8AC3E}">
        <p14:creationId xmlns:p14="http://schemas.microsoft.com/office/powerpoint/2010/main" val="7896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21" y="-1"/>
            <a:ext cx="5783179" cy="6867525"/>
          </a:xfrm>
          <a:prstGeom prst="rect">
            <a:avLst/>
          </a:prstGeom>
        </p:spPr>
      </p:pic>
    </p:spTree>
    <p:extLst>
      <p:ext uri="{BB962C8B-B14F-4D97-AF65-F5344CB8AC3E}">
        <p14:creationId xmlns:p14="http://schemas.microsoft.com/office/powerpoint/2010/main" val="1158275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Steve&amp;Marilyn\Desktop\Ted Lyke PP\ted in field.jpg"/>
          <p:cNvPicPr>
            <a:picLocks noGrp="1" noChangeAspect="1" noChangeArrowheads="1"/>
          </p:cNvPicPr>
          <p:nvPr>
            <p:ph idx="4294967295"/>
          </p:nvPr>
        </p:nvPicPr>
        <p:blipFill rotWithShape="1">
          <a:blip r:embed="rId3" cstate="print"/>
          <a:stretch/>
        </p:blipFill>
        <p:spPr bwMode="auto">
          <a:xfrm>
            <a:off x="4959350" y="609600"/>
            <a:ext cx="4184650" cy="4375150"/>
          </a:xfrm>
          <a:prstGeom prst="rect">
            <a:avLst/>
          </a:prstGeom>
          <a:noFill/>
          <a:ln>
            <a:noFill/>
          </a:ln>
        </p:spPr>
      </p:pic>
      <p:sp>
        <p:nvSpPr>
          <p:cNvPr id="11" name="Title 1"/>
          <p:cNvSpPr>
            <a:spLocks noGrp="1"/>
          </p:cNvSpPr>
          <p:nvPr>
            <p:ph type="title" idx="4294967295"/>
          </p:nvPr>
        </p:nvSpPr>
        <p:spPr>
          <a:xfrm>
            <a:off x="922867" y="1422400"/>
            <a:ext cx="3124200" cy="2015067"/>
          </a:xfrm>
          <a:prstGeom prst="rect">
            <a:avLst/>
          </a:prstGeom>
        </p:spPr>
        <p:txBody>
          <a:bodyPr>
            <a:noAutofit/>
          </a:bodyPr>
          <a:lstStyle/>
          <a:p>
            <a:r>
              <a:rPr lang="en-US" sz="2400" b="1" i="1" dirty="0" err="1">
                <a:solidFill>
                  <a:srgbClr val="C00000"/>
                </a:solidFill>
                <a:cs typeface="Arial" panose="020B0604020202020204" pitchFamily="34" charset="0"/>
              </a:rPr>
              <a:t>Ngunit</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kapag</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hinog</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na</a:t>
            </a:r>
            <a:r>
              <a:rPr lang="en-US" sz="2400" b="1" i="1" dirty="0">
                <a:solidFill>
                  <a:srgbClr val="C00000"/>
                </a:solidFill>
                <a:cs typeface="Arial" panose="020B0604020202020204" pitchFamily="34" charset="0"/>
              </a:rPr>
              <a:t> ang </a:t>
            </a:r>
            <a:r>
              <a:rPr lang="en-US" sz="2400" b="1" i="1" dirty="0" err="1">
                <a:solidFill>
                  <a:srgbClr val="C00000"/>
                </a:solidFill>
                <a:cs typeface="Arial" panose="020B0604020202020204" pitchFamily="34" charset="0"/>
              </a:rPr>
              <a:t>butil</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agad</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niyang</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inilalagay</a:t>
            </a:r>
            <a:r>
              <a:rPr lang="en-US" sz="2400" b="1" i="1" dirty="0">
                <a:solidFill>
                  <a:srgbClr val="C00000"/>
                </a:solidFill>
                <a:cs typeface="Arial" panose="020B0604020202020204" pitchFamily="34" charset="0"/>
              </a:rPr>
              <a:t> ang </a:t>
            </a:r>
            <a:r>
              <a:rPr lang="en-US" sz="2400" b="1" i="1" dirty="0" err="1">
                <a:solidFill>
                  <a:srgbClr val="C00000"/>
                </a:solidFill>
                <a:cs typeface="Arial" panose="020B0604020202020204" pitchFamily="34" charset="0"/>
              </a:rPr>
              <a:t>karit</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sapagkat</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nagsimula</a:t>
            </a:r>
            <a:r>
              <a:rPr lang="en-US" sz="2400" b="1" i="1" dirty="0">
                <a:solidFill>
                  <a:srgbClr val="C00000"/>
                </a:solidFill>
                <a:cs typeface="Arial" panose="020B0604020202020204" pitchFamily="34" charset="0"/>
              </a:rPr>
              <a:t> </a:t>
            </a:r>
            <a:r>
              <a:rPr lang="en-US" sz="2400" b="1" i="1" dirty="0" err="1">
                <a:solidFill>
                  <a:srgbClr val="C00000"/>
                </a:solidFill>
                <a:cs typeface="Arial" panose="020B0604020202020204" pitchFamily="34" charset="0"/>
              </a:rPr>
              <a:t>na</a:t>
            </a:r>
            <a:r>
              <a:rPr lang="en-US" sz="2400" b="1" i="1" dirty="0">
                <a:solidFill>
                  <a:srgbClr val="C00000"/>
                </a:solidFill>
                <a:cs typeface="Arial" panose="020B0604020202020204" pitchFamily="34" charset="0"/>
              </a:rPr>
              <a:t> ang </a:t>
            </a:r>
            <a:r>
              <a:rPr lang="en-US" sz="2400" b="1" i="1" dirty="0" err="1">
                <a:solidFill>
                  <a:srgbClr val="C00000"/>
                </a:solidFill>
                <a:cs typeface="Arial" panose="020B0604020202020204" pitchFamily="34" charset="0"/>
              </a:rPr>
              <a:t>pag-aani</a:t>
            </a:r>
            <a:r>
              <a:rPr lang="en-US" sz="2400" b="1" i="1" dirty="0">
                <a:solidFill>
                  <a:srgbClr val="C00000"/>
                </a:solidFill>
                <a:cs typeface="Arial" panose="020B0604020202020204" pitchFamily="34" charset="0"/>
              </a:rPr>
              <a:t>.</a:t>
            </a:r>
          </a:p>
        </p:txBody>
      </p:sp>
      <p:sp>
        <p:nvSpPr>
          <p:cNvPr id="12" name="Title 1"/>
          <p:cNvSpPr txBox="1">
            <a:spLocks/>
          </p:cNvSpPr>
          <p:nvPr/>
        </p:nvSpPr>
        <p:spPr bwMode="auto">
          <a:xfrm>
            <a:off x="609600" y="609600"/>
            <a:ext cx="32738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800" dirty="0"/>
              <a:t>Marcos 4:29</a:t>
            </a:r>
            <a:endParaRPr lang="en-US" sz="2200" i="1" dirty="0">
              <a:solidFill>
                <a:schemeClr val="tx2"/>
              </a:solidFill>
              <a:latin typeface="Arial" panose="020B0604020202020204" pitchFamily="34" charset="0"/>
              <a:cs typeface="Arial" panose="020B0604020202020204" pitchFamily="34" charset="0"/>
            </a:endParaRPr>
          </a:p>
        </p:txBody>
      </p:sp>
      <p:sp>
        <p:nvSpPr>
          <p:cNvPr id="9" name="Rectangle 8"/>
          <p:cNvSpPr/>
          <p:nvPr/>
        </p:nvSpPr>
        <p:spPr>
          <a:xfrm>
            <a:off x="438875" y="4993794"/>
            <a:ext cx="8382000" cy="923330"/>
          </a:xfrm>
          <a:prstGeom prst="rect">
            <a:avLst/>
          </a:prstGeom>
        </p:spPr>
        <p:txBody>
          <a:bodyPr wrap="square">
            <a:spAutoFit/>
          </a:bodyPr>
          <a:lstStyle/>
          <a:p>
            <a:r>
              <a:rPr lang="en-US" b="1" i="1" dirty="0"/>
              <a:t>Juan 4:35 “Hindi </a:t>
            </a:r>
            <a:r>
              <a:rPr lang="en-US" b="1" i="1" dirty="0" err="1"/>
              <a:t>ba</a:t>
            </a:r>
            <a:r>
              <a:rPr lang="en-US" b="1" i="1" dirty="0"/>
              <a:t> </a:t>
            </a:r>
            <a:r>
              <a:rPr lang="en-US" b="1" i="1" dirty="0" err="1"/>
              <a:t>ninyo</a:t>
            </a:r>
            <a:r>
              <a:rPr lang="en-US" b="1" i="1" dirty="0"/>
              <a:t> </a:t>
            </a:r>
            <a:r>
              <a:rPr lang="en-US" b="1" i="1" dirty="0" err="1"/>
              <a:t>sinasabi</a:t>
            </a:r>
            <a:r>
              <a:rPr lang="en-US" b="1" i="1" dirty="0"/>
              <a:t>, ‘May </a:t>
            </a:r>
            <a:r>
              <a:rPr lang="en-US" b="1" i="1" dirty="0" err="1"/>
              <a:t>apat</a:t>
            </a:r>
            <a:r>
              <a:rPr lang="en-US" b="1" i="1" dirty="0"/>
              <a:t> </a:t>
            </a:r>
            <a:r>
              <a:rPr lang="en-US" b="1" i="1" dirty="0" err="1"/>
              <a:t>na</a:t>
            </a:r>
            <a:r>
              <a:rPr lang="en-US" b="1" i="1" dirty="0"/>
              <a:t> </a:t>
            </a:r>
            <a:r>
              <a:rPr lang="en-US" b="1" i="1" dirty="0" err="1"/>
              <a:t>buwan</a:t>
            </a:r>
            <a:r>
              <a:rPr lang="en-US" b="1" i="1" dirty="0"/>
              <a:t> pa at </a:t>
            </a:r>
            <a:r>
              <a:rPr lang="en-US" b="1" i="1" dirty="0" err="1"/>
              <a:t>darating</a:t>
            </a:r>
            <a:r>
              <a:rPr lang="en-US" b="1" i="1" dirty="0"/>
              <a:t> </a:t>
            </a:r>
            <a:r>
              <a:rPr lang="en-US" b="1" i="1" dirty="0" err="1"/>
              <a:t>na</a:t>
            </a:r>
            <a:r>
              <a:rPr lang="en-US" b="1" i="1" dirty="0"/>
              <a:t> ang </a:t>
            </a:r>
            <a:r>
              <a:rPr lang="en-US" b="1" i="1" dirty="0" err="1"/>
              <a:t>pag-aani</a:t>
            </a:r>
            <a:r>
              <a:rPr lang="en-US" b="1" i="1" dirty="0"/>
              <a:t>’? </a:t>
            </a:r>
            <a:r>
              <a:rPr lang="en-US" b="1" i="1" dirty="0" err="1"/>
              <a:t>Narito</a:t>
            </a:r>
            <a:r>
              <a:rPr lang="en-US" b="1" i="1" dirty="0"/>
              <a:t>, </a:t>
            </a:r>
            <a:r>
              <a:rPr lang="en-US" b="1" i="1" dirty="0" err="1"/>
              <a:t>sinasabi</a:t>
            </a:r>
            <a:r>
              <a:rPr lang="en-US" b="1" i="1" dirty="0"/>
              <a:t> ko </a:t>
            </a:r>
            <a:r>
              <a:rPr lang="en-US" b="1" i="1" dirty="0" err="1"/>
              <a:t>sa</a:t>
            </a:r>
            <a:r>
              <a:rPr lang="en-US" b="1" i="1" dirty="0"/>
              <a:t> </a:t>
            </a:r>
            <a:r>
              <a:rPr lang="en-US" b="1" i="1" dirty="0" err="1"/>
              <a:t>inyo</a:t>
            </a:r>
            <a:r>
              <a:rPr lang="en-US" b="1" i="1" dirty="0"/>
              <a:t>, </a:t>
            </a:r>
            <a:r>
              <a:rPr lang="en-US" b="1" i="1" dirty="0" err="1"/>
              <a:t>iangat</a:t>
            </a:r>
            <a:r>
              <a:rPr lang="en-US" b="1" i="1" dirty="0"/>
              <a:t> </a:t>
            </a:r>
            <a:r>
              <a:rPr lang="en-US" b="1" i="1" dirty="0" err="1"/>
              <a:t>ninyo</a:t>
            </a:r>
            <a:r>
              <a:rPr lang="en-US" b="1" i="1" dirty="0"/>
              <a:t> ang </a:t>
            </a:r>
            <a:r>
              <a:rPr lang="en-US" b="1" i="1" dirty="0" err="1"/>
              <a:t>inyong</a:t>
            </a:r>
            <a:r>
              <a:rPr lang="en-US" b="1" i="1" dirty="0"/>
              <a:t> </a:t>
            </a:r>
            <a:r>
              <a:rPr lang="en-US" b="1" i="1" dirty="0" err="1"/>
              <a:t>mga</a:t>
            </a:r>
            <a:r>
              <a:rPr lang="en-US" b="1" i="1" dirty="0"/>
              <a:t> </a:t>
            </a:r>
            <a:r>
              <a:rPr lang="en-US" b="1" i="1" dirty="0" err="1"/>
              <a:t>mata</a:t>
            </a:r>
            <a:r>
              <a:rPr lang="en-US" b="1" i="1" dirty="0"/>
              <a:t> at </a:t>
            </a:r>
            <a:r>
              <a:rPr lang="en-US" b="1" i="1" dirty="0" err="1"/>
              <a:t>tingnan</a:t>
            </a:r>
            <a:r>
              <a:rPr lang="en-US" b="1" i="1" dirty="0"/>
              <a:t> </a:t>
            </a:r>
            <a:r>
              <a:rPr lang="en-US" b="1" i="1" dirty="0" err="1"/>
              <a:t>ninyo</a:t>
            </a:r>
            <a:r>
              <a:rPr lang="en-US" b="1" i="1" dirty="0"/>
              <a:t> ang </a:t>
            </a:r>
            <a:r>
              <a:rPr lang="en-US" b="1" i="1" dirty="0" err="1"/>
              <a:t>mga</a:t>
            </a:r>
            <a:r>
              <a:rPr lang="en-US" b="1" i="1" dirty="0"/>
              <a:t> </a:t>
            </a:r>
            <a:r>
              <a:rPr lang="en-US" b="1" i="1" dirty="0" err="1"/>
              <a:t>bukid</a:t>
            </a:r>
            <a:r>
              <a:rPr lang="en-US" b="1" i="1" dirty="0"/>
              <a:t>, </a:t>
            </a:r>
            <a:r>
              <a:rPr lang="en-US" b="1" i="1" dirty="0" err="1"/>
              <a:t>sapagkat</a:t>
            </a:r>
            <a:r>
              <a:rPr lang="en-US" b="1" i="1" dirty="0"/>
              <a:t> </a:t>
            </a:r>
            <a:r>
              <a:rPr lang="en-US" b="1" i="1" dirty="0" err="1"/>
              <a:t>mapuputi</a:t>
            </a:r>
            <a:r>
              <a:rPr lang="en-US" b="1" i="1" dirty="0"/>
              <a:t> </a:t>
            </a:r>
            <a:r>
              <a:rPr lang="en-US" b="1" i="1" dirty="0" err="1"/>
              <a:t>na</a:t>
            </a:r>
            <a:r>
              <a:rPr lang="en-US" b="1" i="1" dirty="0"/>
              <a:t> ang </a:t>
            </a:r>
            <a:r>
              <a:rPr lang="en-US" b="1" i="1" dirty="0" err="1"/>
              <a:t>mga</a:t>
            </a:r>
            <a:r>
              <a:rPr lang="en-US" b="1" i="1" dirty="0"/>
              <a:t> </a:t>
            </a:r>
            <a:r>
              <a:rPr lang="en-US" b="1" i="1" dirty="0" err="1"/>
              <a:t>ito</a:t>
            </a:r>
            <a:r>
              <a:rPr lang="en-US" b="1" i="1" dirty="0"/>
              <a:t> para </a:t>
            </a:r>
            <a:r>
              <a:rPr lang="en-US" b="1" i="1" dirty="0" err="1"/>
              <a:t>anihin</a:t>
            </a:r>
            <a:r>
              <a:rPr lang="en-US" b="1" i="1" dirty="0"/>
              <a:t>!”</a:t>
            </a:r>
          </a:p>
        </p:txBody>
      </p:sp>
      <p:sp>
        <p:nvSpPr>
          <p:cNvPr id="6" name="Title 1"/>
          <p:cNvSpPr txBox="1">
            <a:spLocks/>
          </p:cNvSpPr>
          <p:nvPr/>
        </p:nvSpPr>
        <p:spPr>
          <a:xfrm>
            <a:off x="684408" y="3474702"/>
            <a:ext cx="3124200" cy="6995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i="1" dirty="0">
                <a:solidFill>
                  <a:schemeClr val="accent6">
                    <a:lumMod val="75000"/>
                  </a:schemeClr>
                </a:solidFill>
                <a:latin typeface="+mn-lt"/>
                <a:cs typeface="Arial" panose="020B0604020202020204" pitchFamily="34" charset="0"/>
              </a:rPr>
              <a:t>Mark 4:29 </a:t>
            </a:r>
            <a:br>
              <a:rPr lang="en-US" sz="1600" b="1" i="1" dirty="0">
                <a:solidFill>
                  <a:schemeClr val="accent6">
                    <a:lumMod val="75000"/>
                  </a:schemeClr>
                </a:solidFill>
                <a:latin typeface="+mn-lt"/>
                <a:cs typeface="Arial" panose="020B0604020202020204" pitchFamily="34" charset="0"/>
              </a:rPr>
            </a:br>
            <a:r>
              <a:rPr lang="en-US" sz="1600" b="1" i="1" dirty="0">
                <a:solidFill>
                  <a:schemeClr val="accent6">
                    <a:lumMod val="75000"/>
                  </a:schemeClr>
                </a:solidFill>
                <a:latin typeface="+mn-lt"/>
                <a:cs typeface="Arial" panose="020B0604020202020204" pitchFamily="34" charset="0"/>
              </a:rPr>
              <a:t>But when the grain ripens, immediately he puts in the sickle, because the harvest has come.</a:t>
            </a:r>
          </a:p>
        </p:txBody>
      </p:sp>
      <p:sp>
        <p:nvSpPr>
          <p:cNvPr id="7" name="Rectangle 6"/>
          <p:cNvSpPr/>
          <p:nvPr/>
        </p:nvSpPr>
        <p:spPr>
          <a:xfrm>
            <a:off x="2040467" y="5833689"/>
            <a:ext cx="6780408" cy="830997"/>
          </a:xfrm>
          <a:prstGeom prst="rect">
            <a:avLst/>
          </a:prstGeom>
        </p:spPr>
        <p:txBody>
          <a:bodyPr wrap="square">
            <a:spAutoFit/>
          </a:bodyPr>
          <a:lstStyle/>
          <a:p>
            <a:r>
              <a:rPr lang="en-US" sz="1600" b="1" i="1" dirty="0">
                <a:solidFill>
                  <a:schemeClr val="accent6">
                    <a:lumMod val="75000"/>
                  </a:schemeClr>
                </a:solidFill>
              </a:rPr>
              <a:t>John 4:35  “Do you not say, ‘There are still four months and then comes the harvest’? Behold, I say to you, lift up your eyes and look at the fields, for they are already white for harvest!”</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7763979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6452"/>
            <a:ext cx="9144000" cy="646331"/>
          </a:xfrm>
          <a:prstGeom prst="rect">
            <a:avLst/>
          </a:prstGeom>
          <a:noFill/>
        </p:spPr>
        <p:txBody>
          <a:bodyPr>
            <a:spAutoFit/>
          </a:bodyPr>
          <a:lstStyle/>
          <a:p>
            <a:pPr algn="ctr">
              <a:defRPr/>
            </a:pPr>
            <a:r>
              <a:rPr lang="en-US" sz="3600" b="1" dirty="0">
                <a:solidFill>
                  <a:schemeClr val="bg1"/>
                </a:solidFill>
              </a:rPr>
              <a:t>PAANO NATIN GAGALAWIN ANG MUNDO?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 y="2001535"/>
            <a:ext cx="4143375" cy="2152650"/>
          </a:xfrm>
          <a:prstGeom prst="rect">
            <a:avLst/>
          </a:prstGeom>
        </p:spPr>
      </p:pic>
      <p:sp>
        <p:nvSpPr>
          <p:cNvPr id="3" name="TextBox 2"/>
          <p:cNvSpPr txBox="1"/>
          <p:nvPr/>
        </p:nvSpPr>
        <p:spPr>
          <a:xfrm>
            <a:off x="4225671" y="1461575"/>
            <a:ext cx="4702572" cy="2246769"/>
          </a:xfrm>
          <a:prstGeom prst="rect">
            <a:avLst/>
          </a:prstGeom>
          <a:noFill/>
        </p:spPr>
        <p:txBody>
          <a:bodyPr wrap="square">
            <a:spAutoFit/>
          </a:bodyPr>
          <a:lstStyle/>
          <a:p>
            <a:pPr algn="r"/>
            <a:r>
              <a:rPr lang="nn-NO" sz="2800" b="1" i="1" spc="-100" dirty="0"/>
              <a:t>“Bigyan mo ako ng isang pingga na may sapat na haba at isang fulcrum kung saan ito ilalagay, at ililipat ko ang mundo.”—</a:t>
            </a:r>
            <a:r>
              <a:rPr lang="en-US" sz="2800" b="1" spc="-100" dirty="0"/>
              <a:t>Archimedes, 278 B.C.</a:t>
            </a:r>
          </a:p>
        </p:txBody>
      </p:sp>
      <p:sp>
        <p:nvSpPr>
          <p:cNvPr id="5" name="TextBox 4"/>
          <p:cNvSpPr txBox="1"/>
          <p:nvPr/>
        </p:nvSpPr>
        <p:spPr>
          <a:xfrm>
            <a:off x="2887473" y="5267043"/>
            <a:ext cx="5300472" cy="1200329"/>
          </a:xfrm>
          <a:prstGeom prst="rect">
            <a:avLst/>
          </a:prstGeom>
          <a:noFill/>
        </p:spPr>
        <p:txBody>
          <a:bodyPr wrap="square">
            <a:spAutoFit/>
          </a:bodyPr>
          <a:lstStyle/>
          <a:p>
            <a:pPr algn="r"/>
            <a:r>
              <a:rPr lang="en-US" sz="2400" b="1" i="1" spc="-100" dirty="0"/>
              <a:t>“Give me a lever long enough and a fulcrum on which to place it, and I shall move the world.”—</a:t>
            </a:r>
            <a:r>
              <a:rPr lang="en-US" sz="2400" b="1" spc="-100" dirty="0"/>
              <a:t>Archimedes, 278 B.C.</a:t>
            </a:r>
          </a:p>
        </p:txBody>
      </p:sp>
      <p:sp>
        <p:nvSpPr>
          <p:cNvPr id="6" name="TextBox 5"/>
          <p:cNvSpPr txBox="1"/>
          <p:nvPr/>
        </p:nvSpPr>
        <p:spPr>
          <a:xfrm>
            <a:off x="0" y="4174597"/>
            <a:ext cx="9144000" cy="584775"/>
          </a:xfrm>
          <a:prstGeom prst="rect">
            <a:avLst/>
          </a:prstGeom>
          <a:noFill/>
        </p:spPr>
        <p:txBody>
          <a:bodyPr>
            <a:spAutoFit/>
          </a:bodyPr>
          <a:lstStyle/>
          <a:p>
            <a:pPr algn="ctr">
              <a:defRPr/>
            </a:pPr>
            <a:r>
              <a:rPr lang="en-US" sz="3200" b="1" dirty="0">
                <a:solidFill>
                  <a:schemeClr val="bg1"/>
                </a:solidFill>
              </a:rPr>
              <a:t>HOW DO WE MOVE THE EARTH?</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79478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allAtOnce"/>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532" y="4151889"/>
            <a:ext cx="2360588" cy="2360588"/>
          </a:xfrm>
          <a:prstGeom prst="rect">
            <a:avLst/>
          </a:prstGeom>
        </p:spPr>
      </p:pic>
      <p:sp>
        <p:nvSpPr>
          <p:cNvPr id="8" name="TextBox 7"/>
          <p:cNvSpPr txBox="1"/>
          <p:nvPr/>
        </p:nvSpPr>
        <p:spPr>
          <a:xfrm>
            <a:off x="-90731" y="70783"/>
            <a:ext cx="2910131" cy="6863417"/>
          </a:xfrm>
          <a:prstGeom prst="rect">
            <a:avLst/>
          </a:prstGeom>
          <a:noFill/>
          <a:effectLst/>
        </p:spPr>
        <p:txBody>
          <a:bodyPr wrap="square" rtlCol="0">
            <a:spAutoFit/>
          </a:bodyPr>
          <a:lstStyle/>
          <a:p>
            <a:r>
              <a:rPr lang="es-ES" sz="2000" b="1" baseline="30000" dirty="0">
                <a:latin typeface="+mn-lt"/>
                <a:cs typeface="Calibri" panose="020F0502020204030204" pitchFamily="34" charset="0"/>
              </a:rPr>
              <a:t>BRAZIL | BOTSWANA  | BURUNDI </a:t>
            </a:r>
            <a:br>
              <a:rPr lang="es-ES" sz="2000" b="1" baseline="30000" dirty="0">
                <a:latin typeface="+mn-lt"/>
                <a:cs typeface="Calibri" panose="020F0502020204030204" pitchFamily="34" charset="0"/>
              </a:rPr>
            </a:br>
            <a:r>
              <a:rPr lang="es-ES" sz="2000" b="1" baseline="30000" dirty="0">
                <a:latin typeface="+mn-lt"/>
                <a:cs typeface="Calibri" panose="020F0502020204030204" pitchFamily="34" charset="0"/>
              </a:rPr>
              <a:t>CANADA | COLUMBIA  | CUBA</a:t>
            </a:r>
            <a:br>
              <a:rPr lang="es-ES" sz="2000" b="1" baseline="30000" dirty="0">
                <a:latin typeface="+mn-lt"/>
                <a:cs typeface="Calibri" panose="020F0502020204030204" pitchFamily="34" charset="0"/>
              </a:rPr>
            </a:br>
            <a:r>
              <a:rPr lang="es-ES" sz="2000" b="1" baseline="30000" dirty="0">
                <a:latin typeface="+mn-lt"/>
                <a:cs typeface="Calibri" panose="020F0502020204030204" pitchFamily="34" charset="0"/>
              </a:rPr>
              <a:t>DOMINICAN REPUBLIC</a:t>
            </a:r>
          </a:p>
          <a:p>
            <a:r>
              <a:rPr lang="es-ES" sz="2000" b="1" baseline="30000" dirty="0">
                <a:latin typeface="+mn-lt"/>
                <a:cs typeface="Calibri" panose="020F0502020204030204" pitchFamily="34" charset="0"/>
              </a:rPr>
              <a:t>ECUADOR  | EL SALVADOR</a:t>
            </a:r>
          </a:p>
          <a:p>
            <a:r>
              <a:rPr lang="es-ES" sz="2000" b="1" baseline="30000" dirty="0">
                <a:latin typeface="+mn-lt"/>
                <a:cs typeface="Calibri" panose="020F0502020204030204" pitchFamily="34" charset="0"/>
              </a:rPr>
              <a:t>FRANCE | GUATEMALA</a:t>
            </a:r>
          </a:p>
          <a:p>
            <a:r>
              <a:rPr lang="es-ES" sz="2000" b="1" baseline="30000" dirty="0">
                <a:latin typeface="+mn-lt"/>
                <a:cs typeface="Calibri" panose="020F0502020204030204" pitchFamily="34" charset="0"/>
              </a:rPr>
              <a:t>HAITI | HONDURAS</a:t>
            </a:r>
            <a:br>
              <a:rPr lang="es-ES" sz="2000" b="1" baseline="30000" dirty="0">
                <a:latin typeface="+mn-lt"/>
                <a:cs typeface="Calibri" panose="020F0502020204030204" pitchFamily="34" charset="0"/>
              </a:rPr>
            </a:br>
            <a:r>
              <a:rPr lang="en-US" sz="2000" b="1" baseline="30000" dirty="0">
                <a:latin typeface="+mn-lt"/>
                <a:cs typeface="Calibri" panose="020F0502020204030204" pitchFamily="34" charset="0"/>
              </a:rPr>
              <a:t>INDIA</a:t>
            </a:r>
            <a:r>
              <a:rPr lang="en-US" sz="2000" baseline="30000" dirty="0">
                <a:latin typeface="+mn-lt"/>
                <a:cs typeface="Calibri" panose="020F0502020204030204" pitchFamily="34" charset="0"/>
              </a:rPr>
              <a:t> </a:t>
            </a:r>
          </a:p>
          <a:p>
            <a:r>
              <a:rPr lang="en-US" sz="2000" b="1" i="1" spc="-150" baseline="30000" dirty="0">
                <a:latin typeface="+mn-lt"/>
                <a:cs typeface="Calibri" panose="020F0502020204030204" pitchFamily="34" charset="0"/>
              </a:rPr>
              <a:t>/ ANDHRA PR. </a:t>
            </a:r>
          </a:p>
          <a:p>
            <a:r>
              <a:rPr lang="en-US" sz="2000" b="1" i="1" spc="-150" baseline="30000" dirty="0">
                <a:latin typeface="+mn-lt"/>
                <a:cs typeface="Calibri" panose="020F0502020204030204" pitchFamily="34" charset="0"/>
              </a:rPr>
              <a:t>/ KARNATAKA</a:t>
            </a:r>
          </a:p>
          <a:p>
            <a:r>
              <a:rPr lang="en-US" sz="2000" b="1" i="1" spc="-150" baseline="30000" dirty="0">
                <a:latin typeface="+mn-lt"/>
                <a:cs typeface="Calibri" panose="020F0502020204030204" pitchFamily="34" charset="0"/>
              </a:rPr>
              <a:t>/ MADHYA PR. </a:t>
            </a:r>
          </a:p>
          <a:p>
            <a:r>
              <a:rPr lang="en-US" sz="2000" b="1" i="1" spc="-150" baseline="30000" dirty="0">
                <a:latin typeface="+mn-lt"/>
                <a:cs typeface="Calibri" panose="020F0502020204030204" pitchFamily="34" charset="0"/>
              </a:rPr>
              <a:t>/ ODISHA </a:t>
            </a:r>
            <a:br>
              <a:rPr lang="en-US" sz="2000" b="1" i="1" spc="-150" baseline="30000" dirty="0">
                <a:latin typeface="+mn-lt"/>
                <a:cs typeface="Calibri" panose="020F0502020204030204" pitchFamily="34" charset="0"/>
              </a:rPr>
            </a:br>
            <a:r>
              <a:rPr lang="en-US" sz="2000" b="1" i="1" spc="-150" baseline="30000" dirty="0">
                <a:latin typeface="+mn-lt"/>
                <a:cs typeface="Calibri" panose="020F0502020204030204" pitchFamily="34" charset="0"/>
              </a:rPr>
              <a:t>/ SIKKIM </a:t>
            </a:r>
          </a:p>
          <a:p>
            <a:r>
              <a:rPr lang="en-US" sz="2000" b="1" i="1" spc="-150" baseline="30000" dirty="0">
                <a:latin typeface="+mn-lt"/>
                <a:cs typeface="Calibri" panose="020F0502020204030204" pitchFamily="34" charset="0"/>
              </a:rPr>
              <a:t>/ TAMIL NADU</a:t>
            </a:r>
            <a:endParaRPr lang="en-US" sz="2000" b="1" spc="-150" baseline="30000" dirty="0">
              <a:latin typeface="+mn-lt"/>
              <a:cs typeface="Calibri" panose="020F0502020204030204" pitchFamily="34" charset="0"/>
            </a:endParaRPr>
          </a:p>
          <a:p>
            <a:r>
              <a:rPr lang="en-US" sz="2000" b="1" baseline="30000" dirty="0">
                <a:latin typeface="+mn-lt"/>
                <a:cs typeface="Calibri" panose="020F0502020204030204" pitchFamily="34" charset="0"/>
              </a:rPr>
              <a:t>JAMAICA</a:t>
            </a:r>
            <a:br>
              <a:rPr lang="en-US" sz="2000" b="1" baseline="30000" dirty="0">
                <a:latin typeface="+mn-lt"/>
                <a:cs typeface="Calibri" panose="020F0502020204030204" pitchFamily="34" charset="0"/>
              </a:rPr>
            </a:br>
            <a:r>
              <a:rPr lang="en-US" sz="2000" b="1" baseline="30000" dirty="0">
                <a:latin typeface="+mn-lt"/>
                <a:cs typeface="Calibri" panose="020F0502020204030204" pitchFamily="34" charset="0"/>
              </a:rPr>
              <a:t>KENYA</a:t>
            </a:r>
            <a:br>
              <a:rPr lang="en-US" sz="2000" b="1" baseline="30000" dirty="0">
                <a:latin typeface="+mn-lt"/>
                <a:cs typeface="Calibri" panose="020F0502020204030204" pitchFamily="34" charset="0"/>
              </a:rPr>
            </a:br>
            <a:r>
              <a:rPr lang="en-US" sz="2000" b="1" baseline="30000" dirty="0">
                <a:latin typeface="+mn-lt"/>
                <a:cs typeface="Calibri" panose="020F0502020204030204" pitchFamily="34" charset="0"/>
              </a:rPr>
              <a:t>LESOTHO </a:t>
            </a:r>
          </a:p>
          <a:p>
            <a:r>
              <a:rPr lang="en-US" sz="2000" b="1" baseline="30000" dirty="0">
                <a:latin typeface="+mn-lt"/>
                <a:cs typeface="Calibri" panose="020F0502020204030204" pitchFamily="34" charset="0"/>
              </a:rPr>
              <a:t>LIBERIA</a:t>
            </a:r>
          </a:p>
          <a:p>
            <a:r>
              <a:rPr lang="en-US" sz="2000" b="1" baseline="30000" dirty="0">
                <a:latin typeface="+mn-lt"/>
                <a:cs typeface="Calibri" panose="020F0502020204030204" pitchFamily="34" charset="0"/>
              </a:rPr>
              <a:t>MALAYSIA</a:t>
            </a:r>
          </a:p>
          <a:p>
            <a:r>
              <a:rPr lang="en-US" sz="2000" b="1" baseline="30000" dirty="0">
                <a:latin typeface="+mn-lt"/>
                <a:cs typeface="Calibri" panose="020F0502020204030204" pitchFamily="34" charset="0"/>
              </a:rPr>
              <a:t>MEXICO</a:t>
            </a:r>
            <a:br>
              <a:rPr lang="en-US" sz="2000" b="1" baseline="30000" dirty="0">
                <a:latin typeface="+mn-lt"/>
                <a:cs typeface="Calibri" panose="020F0502020204030204" pitchFamily="34" charset="0"/>
              </a:rPr>
            </a:br>
            <a:r>
              <a:rPr lang="en-US" sz="2000" b="1" baseline="30000" dirty="0">
                <a:latin typeface="+mn-lt"/>
                <a:cs typeface="Calibri" panose="020F0502020204030204" pitchFamily="34" charset="0"/>
              </a:rPr>
              <a:t>MOZAMBIQUE</a:t>
            </a:r>
          </a:p>
          <a:p>
            <a:r>
              <a:rPr lang="en-US" sz="2000" b="1" baseline="30000" dirty="0">
                <a:latin typeface="+mn-lt"/>
                <a:cs typeface="Calibri" panose="020F0502020204030204" pitchFamily="34" charset="0"/>
              </a:rPr>
              <a:t>MYANMAR</a:t>
            </a:r>
          </a:p>
          <a:p>
            <a:r>
              <a:rPr lang="en-US" sz="2000" b="1" baseline="30000" dirty="0">
                <a:latin typeface="+mn-lt"/>
                <a:cs typeface="Calibri" panose="020F0502020204030204" pitchFamily="34" charset="0"/>
              </a:rPr>
              <a:t>NEPAL </a:t>
            </a:r>
            <a:r>
              <a:rPr lang="es-ES" sz="2000" b="1" baseline="30000" dirty="0">
                <a:latin typeface="+mn-lt"/>
                <a:cs typeface="Calibri" panose="020F0502020204030204" pitchFamily="34" charset="0"/>
              </a:rPr>
              <a:t> | </a:t>
            </a:r>
            <a:r>
              <a:rPr lang="en-US" sz="2000" b="1" baseline="30000" dirty="0">
                <a:latin typeface="+mn-lt"/>
                <a:cs typeface="Calibri" panose="020F0502020204030204" pitchFamily="34" charset="0"/>
              </a:rPr>
              <a:t>NICARAGUA </a:t>
            </a:r>
          </a:p>
          <a:p>
            <a:r>
              <a:rPr lang="en-US" sz="2000" b="1" baseline="30000" dirty="0">
                <a:latin typeface="+mn-lt"/>
                <a:cs typeface="Calibri" panose="020F0502020204030204" pitchFamily="34" charset="0"/>
              </a:rPr>
              <a:t>PANAMA</a:t>
            </a:r>
            <a:r>
              <a:rPr lang="es-ES" sz="2000" b="1" baseline="30000" dirty="0">
                <a:latin typeface="+mn-lt"/>
                <a:cs typeface="Calibri" panose="020F0502020204030204" pitchFamily="34" charset="0"/>
              </a:rPr>
              <a:t> </a:t>
            </a:r>
            <a:br>
              <a:rPr lang="es-ES" sz="2000" b="1" baseline="30000" dirty="0">
                <a:latin typeface="+mn-lt"/>
                <a:cs typeface="Calibri" panose="020F0502020204030204" pitchFamily="34" charset="0"/>
              </a:rPr>
            </a:br>
            <a:r>
              <a:rPr lang="en-US" sz="2000" b="1" baseline="30000" dirty="0">
                <a:latin typeface="+mn-lt"/>
                <a:cs typeface="Calibri" panose="020F0502020204030204" pitchFamily="34" charset="0"/>
              </a:rPr>
              <a:t>PERU</a:t>
            </a:r>
            <a:r>
              <a:rPr lang="es-ES" sz="2000" b="1" baseline="30000" dirty="0">
                <a:latin typeface="+mn-lt"/>
                <a:cs typeface="Calibri" panose="020F0502020204030204" pitchFamily="34" charset="0"/>
              </a:rPr>
              <a:t>|</a:t>
            </a:r>
            <a:r>
              <a:rPr lang="en-US" sz="2000" b="1" baseline="30000" dirty="0">
                <a:latin typeface="+mn-lt"/>
                <a:cs typeface="Calibri" panose="020F0502020204030204" pitchFamily="34" charset="0"/>
              </a:rPr>
              <a:t>PHILIPPINES </a:t>
            </a:r>
          </a:p>
          <a:p>
            <a:r>
              <a:rPr lang="en-US" sz="2000" b="1" baseline="30000" dirty="0">
                <a:latin typeface="+mn-lt"/>
                <a:cs typeface="Calibri" panose="020F0502020204030204" pitchFamily="34" charset="0"/>
              </a:rPr>
              <a:t>PUERTO RICO </a:t>
            </a:r>
          </a:p>
          <a:p>
            <a:r>
              <a:rPr lang="en-US" sz="2000" b="1" baseline="30000" dirty="0">
                <a:latin typeface="+mn-lt"/>
                <a:cs typeface="Calibri" panose="020F0502020204030204" pitchFamily="34" charset="0"/>
              </a:rPr>
              <a:t>RWANDA</a:t>
            </a:r>
          </a:p>
          <a:p>
            <a:r>
              <a:rPr lang="en-US" sz="2000" b="1" baseline="30000" dirty="0">
                <a:latin typeface="+mn-lt"/>
                <a:cs typeface="Calibri" panose="020F0502020204030204" pitchFamily="34" charset="0"/>
              </a:rPr>
              <a:t>SOUTH AFRICA</a:t>
            </a:r>
          </a:p>
          <a:p>
            <a:r>
              <a:rPr lang="en-US" sz="2000" b="1" baseline="30000" dirty="0">
                <a:latin typeface="+mn-lt"/>
                <a:cs typeface="Calibri" panose="020F0502020204030204" pitchFamily="34" charset="0"/>
              </a:rPr>
              <a:t>SRI LANKA</a:t>
            </a:r>
          </a:p>
          <a:p>
            <a:r>
              <a:rPr lang="en-US" sz="2000" b="1" baseline="30000" dirty="0">
                <a:latin typeface="+mn-lt"/>
                <a:cs typeface="Calibri" panose="020F0502020204030204" pitchFamily="34" charset="0"/>
              </a:rPr>
              <a:t>TANZANIA </a:t>
            </a:r>
          </a:p>
          <a:p>
            <a:r>
              <a:rPr lang="en-US" sz="2000" b="1" baseline="30000" dirty="0">
                <a:latin typeface="+mn-lt"/>
                <a:cs typeface="Calibri" panose="020F0502020204030204" pitchFamily="34" charset="0"/>
              </a:rPr>
              <a:t>UGANDA </a:t>
            </a:r>
          </a:p>
          <a:p>
            <a:r>
              <a:rPr lang="en-US" sz="2000" b="1" baseline="30000" dirty="0">
                <a:latin typeface="+mn-lt"/>
                <a:cs typeface="Calibri" panose="020F0502020204030204" pitchFamily="34" charset="0"/>
              </a:rPr>
              <a:t>USA</a:t>
            </a:r>
            <a:br>
              <a:rPr lang="en-US" sz="2000" b="1" baseline="30000" dirty="0">
                <a:latin typeface="+mn-lt"/>
                <a:cs typeface="Calibri" panose="020F0502020204030204" pitchFamily="34" charset="0"/>
              </a:rPr>
            </a:br>
            <a:r>
              <a:rPr lang="en-US" sz="2000" b="1" baseline="30000" dirty="0">
                <a:latin typeface="+mn-lt"/>
                <a:cs typeface="Calibri" panose="020F0502020204030204" pitchFamily="34" charset="0"/>
              </a:rPr>
              <a:t>VIETNAM</a:t>
            </a:r>
          </a:p>
          <a:p>
            <a:r>
              <a:rPr lang="en-US" sz="2000" b="1" baseline="30000" dirty="0">
                <a:latin typeface="+mn-lt"/>
                <a:cs typeface="Calibri" panose="020F0502020204030204" pitchFamily="34" charset="0"/>
              </a:rPr>
              <a:t>ZAMBIA</a:t>
            </a:r>
            <a:r>
              <a:rPr lang="es-ES" sz="2000" b="1" baseline="30000" dirty="0">
                <a:latin typeface="+mn-lt"/>
                <a:cs typeface="Calibri" panose="020F0502020204030204" pitchFamily="34" charset="0"/>
              </a:rPr>
              <a:t> | </a:t>
            </a:r>
            <a:r>
              <a:rPr lang="en-US" sz="2000" b="1" baseline="30000" dirty="0">
                <a:latin typeface="+mn-lt"/>
                <a:cs typeface="Calibri" panose="020F0502020204030204" pitchFamily="34" charset="0"/>
              </a:rPr>
              <a:t>ZIMBABWE </a:t>
            </a:r>
          </a:p>
        </p:txBody>
      </p:sp>
      <p:sp>
        <p:nvSpPr>
          <p:cNvPr id="25" name="TextBox 24"/>
          <p:cNvSpPr txBox="1"/>
          <p:nvPr/>
        </p:nvSpPr>
        <p:spPr>
          <a:xfrm rot="763190">
            <a:off x="897863" y="6189150"/>
            <a:ext cx="2474869" cy="400110"/>
          </a:xfrm>
          <a:prstGeom prst="rect">
            <a:avLst/>
          </a:prstGeom>
          <a:noFill/>
        </p:spPr>
        <p:txBody>
          <a:bodyPr wrap="square" rtlCol="0">
            <a:spAutoFit/>
          </a:bodyPr>
          <a:lstStyle/>
          <a:p>
            <a:r>
              <a:rPr lang="en-US" sz="2000" b="1" spc="-100" dirty="0">
                <a:solidFill>
                  <a:srgbClr val="FF0000"/>
                </a:solidFill>
                <a:effectLst>
                  <a:outerShdw blurRad="50800" dist="50800" dir="1980000" algn="ctr" rotWithShape="0">
                    <a:schemeClr val="tx1"/>
                  </a:outerShdw>
                </a:effectLst>
              </a:rPr>
              <a:t>MGA OMW TRAINER</a:t>
            </a:r>
          </a:p>
        </p:txBody>
      </p:sp>
      <p:grpSp>
        <p:nvGrpSpPr>
          <p:cNvPr id="7" name="Group 6"/>
          <p:cNvGrpSpPr/>
          <p:nvPr/>
        </p:nvGrpSpPr>
        <p:grpSpPr>
          <a:xfrm rot="20935019">
            <a:off x="2343678" y="3009563"/>
            <a:ext cx="6479580" cy="1476637"/>
            <a:chOff x="2176058" y="2617905"/>
            <a:chExt cx="6479580" cy="1476637"/>
          </a:xfrm>
        </p:grpSpPr>
        <p:sp>
          <p:nvSpPr>
            <p:cNvPr id="27" name="TextBox 26"/>
            <p:cNvSpPr txBox="1"/>
            <p:nvPr/>
          </p:nvSpPr>
          <p:spPr>
            <a:xfrm rot="2401947">
              <a:off x="2176058" y="3263545"/>
              <a:ext cx="6107190" cy="830997"/>
            </a:xfrm>
            <a:prstGeom prst="rect">
              <a:avLst/>
            </a:prstGeom>
            <a:noFill/>
          </p:spPr>
          <p:txBody>
            <a:bodyPr wrap="square" rtlCol="0">
              <a:spAutoFit/>
            </a:bodyPr>
            <a:lstStyle/>
            <a:p>
              <a:r>
                <a:rPr lang="en-US" sz="1600" b="1" i="1" spc="-140" dirty="0"/>
                <a:t>21-Araw </a:t>
              </a:r>
              <a:r>
                <a:rPr lang="en-US" sz="1600" b="1" i="1" spc="-140" dirty="0" err="1"/>
                <a:t>na</a:t>
              </a:r>
              <a:r>
                <a:rPr lang="en-US" sz="1600" b="1" i="1" spc="-140" dirty="0"/>
                <a:t>  Hamon at </a:t>
              </a:r>
              <a:r>
                <a:rPr lang="en-US" sz="1600" b="1" i="1" spc="-140" dirty="0" err="1"/>
                <a:t>Planong</a:t>
              </a:r>
              <a:r>
                <a:rPr lang="en-US" sz="1600" b="1" i="1" spc="-140" dirty="0"/>
                <a:t> </a:t>
              </a:r>
              <a:r>
                <a:rPr lang="en-US" sz="1600" b="1" i="1" spc="-140" dirty="0" err="1"/>
                <a:t>Pagpapalago</a:t>
              </a:r>
              <a:r>
                <a:rPr lang="en-US" sz="1600" b="1" i="1" spc="-140" dirty="0"/>
                <a:t> ng </a:t>
              </a:r>
              <a:r>
                <a:rPr lang="en-US" sz="1600" b="1" i="1" spc="-140" dirty="0" err="1"/>
                <a:t>Simbahan</a:t>
              </a:r>
              <a:endParaRPr lang="en-US" sz="1600" b="1" i="1" spc="-140" dirty="0"/>
            </a:p>
            <a:p>
              <a:r>
                <a:rPr lang="en-US" sz="1600" b="1" i="1" spc="-140" dirty="0"/>
                <a:t>Mga </a:t>
              </a:r>
              <a:r>
                <a:rPr lang="en-US" sz="1600" b="1" i="1" spc="-140" dirty="0" err="1"/>
                <a:t>Buwanang</a:t>
              </a:r>
              <a:r>
                <a:rPr lang="en-US" sz="1600" b="1" i="1" spc="-140" dirty="0"/>
                <a:t> </a:t>
              </a:r>
              <a:r>
                <a:rPr lang="en-US" sz="1600" b="1" i="1" spc="-140" dirty="0" err="1"/>
                <a:t>Pagsasanay</a:t>
              </a:r>
              <a:endParaRPr lang="en-US" sz="1600" b="1" i="1" spc="-140" dirty="0"/>
            </a:p>
            <a:p>
              <a:r>
                <a:rPr lang="en-US" sz="1600" b="1" i="1" spc="-140" dirty="0"/>
                <a:t>1-Taong </a:t>
              </a:r>
              <a:r>
                <a:rPr lang="en-US" sz="1600" b="1" i="1" spc="-140" dirty="0" err="1"/>
                <a:t>Lingguhang</a:t>
              </a:r>
              <a:r>
                <a:rPr lang="en-US" sz="1600" b="1" i="1" spc="-140" dirty="0"/>
                <a:t>-Mga </a:t>
              </a:r>
              <a:r>
                <a:rPr lang="en-US" sz="1600" b="1" i="1" spc="-140" dirty="0" err="1"/>
                <a:t>Storyang-Patotoo</a:t>
              </a:r>
              <a:endParaRPr lang="en-US" sz="1600" b="1" spc="-140" dirty="0"/>
            </a:p>
          </p:txBody>
        </p:sp>
        <p:sp>
          <p:nvSpPr>
            <p:cNvPr id="23" name="TextBox 22"/>
            <p:cNvSpPr txBox="1"/>
            <p:nvPr/>
          </p:nvSpPr>
          <p:spPr>
            <a:xfrm rot="2460342">
              <a:off x="2433131" y="2617905"/>
              <a:ext cx="6222507" cy="461665"/>
            </a:xfrm>
            <a:prstGeom prst="rect">
              <a:avLst/>
            </a:prstGeom>
            <a:noFill/>
          </p:spPr>
          <p:txBody>
            <a:bodyPr wrap="square" rtlCol="0">
              <a:spAutoFit/>
            </a:bodyPr>
            <a:lstStyle/>
            <a:p>
              <a:r>
                <a:rPr lang="en-US" sz="2400" b="1" i="1" spc="100" dirty="0" err="1">
                  <a:solidFill>
                    <a:srgbClr val="3DAFB6"/>
                  </a:solidFill>
                  <a:effectLst>
                    <a:outerShdw blurRad="50800" dist="25400" dir="4080000" algn="l" rotWithShape="0">
                      <a:schemeClr val="bg1"/>
                    </a:outerShdw>
                  </a:effectLst>
                </a:rPr>
                <a:t>Nakaaplay</a:t>
              </a:r>
              <a:r>
                <a:rPr lang="en-US" sz="2400" b="1" i="1" spc="100" dirty="0">
                  <a:solidFill>
                    <a:srgbClr val="3DAFB6"/>
                  </a:solidFill>
                  <a:effectLst>
                    <a:outerShdw blurRad="50800" dist="25400" dir="4080000" algn="l" rotWithShape="0">
                      <a:schemeClr val="bg1"/>
                    </a:outerShdw>
                  </a:effectLst>
                </a:rPr>
                <a:t> </a:t>
              </a:r>
              <a:r>
                <a:rPr lang="en-US" sz="2400" b="1" i="1" spc="100" dirty="0" err="1">
                  <a:solidFill>
                    <a:srgbClr val="3DAFB6"/>
                  </a:solidFill>
                  <a:effectLst>
                    <a:outerShdw blurRad="50800" dist="25400" dir="4080000" algn="l" rotWithShape="0">
                      <a:schemeClr val="bg1"/>
                    </a:outerShdw>
                  </a:effectLst>
                </a:rPr>
                <a:t>na</a:t>
              </a:r>
              <a:r>
                <a:rPr lang="en-US" sz="2400" b="1" i="1" spc="100" dirty="0">
                  <a:solidFill>
                    <a:srgbClr val="3DAFB6"/>
                  </a:solidFill>
                  <a:effectLst>
                    <a:outerShdw blurRad="50800" dist="25400" dir="4080000" algn="l" rotWithShape="0">
                      <a:schemeClr val="bg1"/>
                    </a:outerShdw>
                  </a:effectLst>
                </a:rPr>
                <a:t> ISANG MINUTONG PATOTOO</a:t>
              </a:r>
              <a:endParaRPr lang="en-US" sz="2400" b="1" spc="100" dirty="0">
                <a:solidFill>
                  <a:srgbClr val="3DAFB6"/>
                </a:solidFill>
                <a:effectLst>
                  <a:outerShdw blurRad="50800" dist="25400" dir="4080000" algn="l" rotWithShape="0">
                    <a:schemeClr val="bg1"/>
                  </a:outerShdw>
                </a:effectLst>
              </a:endParaRPr>
            </a:p>
          </p:txBody>
        </p:sp>
      </p:grpSp>
      <p:sp>
        <p:nvSpPr>
          <p:cNvPr id="24" name="TextBox 23"/>
          <p:cNvSpPr txBox="1"/>
          <p:nvPr/>
        </p:nvSpPr>
        <p:spPr>
          <a:xfrm rot="5019439">
            <a:off x="382282" y="3421073"/>
            <a:ext cx="2206466" cy="400110"/>
          </a:xfrm>
          <a:prstGeom prst="rect">
            <a:avLst/>
          </a:prstGeom>
          <a:noFill/>
        </p:spPr>
        <p:txBody>
          <a:bodyPr wrap="square" rtlCol="0">
            <a:spAutoFit/>
          </a:bodyPr>
          <a:lstStyle/>
          <a:p>
            <a:r>
              <a:rPr lang="en-US" sz="2000" b="1" spc="-100" dirty="0">
                <a:solidFill>
                  <a:srgbClr val="FF0000"/>
                </a:solidFill>
                <a:effectLst>
                  <a:outerShdw blurRad="50800" dist="50800" dir="1980000" algn="ctr" rotWithShape="0">
                    <a:schemeClr val="tx1"/>
                  </a:outerShdw>
                </a:effectLst>
              </a:rPr>
              <a:t>KATAWAN NI KRISTO</a:t>
            </a:r>
          </a:p>
        </p:txBody>
      </p:sp>
      <p:sp>
        <p:nvSpPr>
          <p:cNvPr id="28" name="TextBox 27"/>
          <p:cNvSpPr txBox="1"/>
          <p:nvPr/>
        </p:nvSpPr>
        <p:spPr>
          <a:xfrm>
            <a:off x="2178560" y="86882"/>
            <a:ext cx="6935236" cy="622414"/>
          </a:xfrm>
          <a:prstGeom prst="rect">
            <a:avLst/>
          </a:prstGeom>
          <a:noFill/>
        </p:spPr>
        <p:txBody>
          <a:bodyPr wrap="square" rtlCol="0">
            <a:spAutoFit/>
          </a:bodyPr>
          <a:lstStyle/>
          <a:p>
            <a:pPr algn="ctr">
              <a:lnSpc>
                <a:spcPts val="2000"/>
              </a:lnSpc>
            </a:pPr>
            <a:r>
              <a:rPr lang="en-US" sz="2400" spc="-100" dirty="0"/>
              <a:t>GANITO NATIN IGAGALAW ANG MUNDO GAMIT ANG </a:t>
            </a:r>
            <a:r>
              <a:rPr lang="en-US" sz="2400" b="1" spc="-100" dirty="0"/>
              <a:t>MABUTING BALITA </a:t>
            </a:r>
            <a:r>
              <a:rPr lang="en-US" sz="2400" spc="-100" dirty="0"/>
              <a:t>NI HESUKRISTO!</a:t>
            </a:r>
            <a:endParaRPr lang="en-US" sz="2000" b="1" spc="-100" dirty="0"/>
          </a:p>
        </p:txBody>
      </p:sp>
      <p:sp>
        <p:nvSpPr>
          <p:cNvPr id="3" name="Rectangle 2"/>
          <p:cNvSpPr/>
          <p:nvPr/>
        </p:nvSpPr>
        <p:spPr>
          <a:xfrm>
            <a:off x="4196812" y="989439"/>
            <a:ext cx="2843671" cy="922688"/>
          </a:xfrm>
          <a:prstGeom prst="rect">
            <a:avLst/>
          </a:prstGeom>
        </p:spPr>
        <p:txBody>
          <a:bodyPr wrap="square">
            <a:spAutoFit/>
          </a:bodyPr>
          <a:lstStyle/>
          <a:p>
            <a:pPr algn="ctr">
              <a:lnSpc>
                <a:spcPts val="1600"/>
              </a:lnSpc>
            </a:pPr>
            <a:r>
              <a:rPr lang="en-US" b="1" i="1" spc="-100" dirty="0"/>
              <a:t>“… </a:t>
            </a:r>
            <a:r>
              <a:rPr lang="en-US" b="1" i="1" spc="-100" dirty="0" err="1"/>
              <a:t>Humayo</a:t>
            </a:r>
            <a:r>
              <a:rPr lang="en-US" b="1" i="1" spc="-100" dirty="0"/>
              <a:t> kayo </a:t>
            </a:r>
            <a:r>
              <a:rPr lang="en-US" b="1" i="1" spc="-100" dirty="0" err="1"/>
              <a:t>sa</a:t>
            </a:r>
            <a:r>
              <a:rPr lang="en-US" b="1" i="1" spc="-100" dirty="0"/>
              <a:t> </a:t>
            </a:r>
            <a:r>
              <a:rPr lang="en-US" b="1" i="1" spc="-100" dirty="0" err="1"/>
              <a:t>buong</a:t>
            </a:r>
            <a:r>
              <a:rPr lang="en-US" b="1" i="1" spc="-100" dirty="0"/>
              <a:t> </a:t>
            </a:r>
            <a:r>
              <a:rPr lang="en-US" b="1" i="1" spc="-100" dirty="0" err="1"/>
              <a:t>mundo</a:t>
            </a:r>
            <a:r>
              <a:rPr lang="en-US" b="1" i="1" spc="-100" dirty="0"/>
              <a:t>, at </a:t>
            </a:r>
            <a:r>
              <a:rPr lang="en-US" b="1" i="1" spc="-100" dirty="0" err="1"/>
              <a:t>ipangaral</a:t>
            </a:r>
            <a:r>
              <a:rPr lang="en-US" b="1" i="1" spc="-100" dirty="0"/>
              <a:t> ang </a:t>
            </a:r>
            <a:r>
              <a:rPr lang="en-US" b="1" i="1" spc="-100" dirty="0" err="1"/>
              <a:t>ebanghelyo</a:t>
            </a:r>
            <a:r>
              <a:rPr lang="en-US" b="1" i="1" spc="-100" dirty="0"/>
              <a:t> </a:t>
            </a:r>
            <a:r>
              <a:rPr lang="en-US" b="1" i="1" spc="-100" dirty="0" err="1"/>
              <a:t>sa</a:t>
            </a:r>
            <a:r>
              <a:rPr lang="en-US" b="1" i="1" spc="-100" dirty="0"/>
              <a:t> </a:t>
            </a:r>
            <a:r>
              <a:rPr lang="en-US" b="1" i="1" spc="-100" dirty="0" err="1"/>
              <a:t>bawat</a:t>
            </a:r>
            <a:r>
              <a:rPr lang="en-US" b="1" i="1" spc="-100" dirty="0"/>
              <a:t> </a:t>
            </a:r>
            <a:r>
              <a:rPr lang="en-US" b="1" i="1" spc="-100" dirty="0" err="1"/>
              <a:t>nilalang</a:t>
            </a:r>
            <a:r>
              <a:rPr lang="en-US" b="1" i="1" spc="-100" dirty="0"/>
              <a:t>.”</a:t>
            </a:r>
            <a:br>
              <a:rPr lang="en-US" b="1" i="1" spc="-100" dirty="0"/>
            </a:br>
            <a:r>
              <a:rPr lang="en-US" b="1" i="1" spc="-100" dirty="0"/>
              <a:t>—</a:t>
            </a:r>
            <a:r>
              <a:rPr lang="en-US" b="1" spc="-100" dirty="0"/>
              <a:t>Marcos 16:15</a:t>
            </a:r>
          </a:p>
        </p:txBody>
      </p:sp>
      <p:sp>
        <p:nvSpPr>
          <p:cNvPr id="10" name="TextBox 9"/>
          <p:cNvSpPr txBox="1"/>
          <p:nvPr/>
        </p:nvSpPr>
        <p:spPr>
          <a:xfrm>
            <a:off x="6752042" y="6148001"/>
            <a:ext cx="795567" cy="467436"/>
          </a:xfrm>
          <a:prstGeom prst="rect">
            <a:avLst/>
          </a:prstGeom>
          <a:noFill/>
        </p:spPr>
        <p:txBody>
          <a:bodyPr wrap="square" rtlCol="0">
            <a:spAutoFit/>
          </a:bodyPr>
          <a:lstStyle/>
          <a:p>
            <a:pPr algn="ctr">
              <a:lnSpc>
                <a:spcPts val="1400"/>
              </a:lnSpc>
            </a:pPr>
            <a:r>
              <a:rPr lang="en-US" b="1" dirty="0"/>
              <a:t>AT IKAW</a:t>
            </a:r>
          </a:p>
        </p:txBody>
      </p:sp>
    </p:spTree>
    <p:extLst>
      <p:ext uri="{BB962C8B-B14F-4D97-AF65-F5344CB8AC3E}">
        <p14:creationId xmlns:p14="http://schemas.microsoft.com/office/powerpoint/2010/main" val="17705616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idx="4294967295"/>
          </p:nvPr>
        </p:nvSpPr>
        <p:spPr>
          <a:xfrm>
            <a:off x="0" y="1793875"/>
            <a:ext cx="9144000" cy="669925"/>
          </a:xfrm>
          <a:prstGeom prst="rect">
            <a:avLst/>
          </a:prstGeom>
        </p:spPr>
        <p:txBody>
          <a:bodyPr/>
          <a:lstStyle/>
          <a:p>
            <a:pPr algn="ctr" eaLnBrk="1" hangingPunct="1"/>
            <a:r>
              <a:rPr lang="en-US" altLang="en-US" sz="3200" b="1" dirty="0"/>
              <a:t>BAKIT HINDI NAGPARAMI ANG INYONG SIMBAHAN?</a:t>
            </a:r>
          </a:p>
        </p:txBody>
      </p:sp>
      <p:sp>
        <p:nvSpPr>
          <p:cNvPr id="3" name="Title 1"/>
          <p:cNvSpPr txBox="1">
            <a:spLocks/>
          </p:cNvSpPr>
          <p:nvPr/>
        </p:nvSpPr>
        <p:spPr>
          <a:xfrm>
            <a:off x="2506132" y="5725161"/>
            <a:ext cx="6273799" cy="463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mn-lt"/>
              </a:rPr>
              <a:t>Why Doesn’t Your Church Multiply?</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0408208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6688"/>
            <a:ext cx="9144000" cy="1143000"/>
          </a:xfrm>
          <a:prstGeom prst="rect">
            <a:avLst/>
          </a:prstGeom>
        </p:spPr>
        <p:txBody>
          <a:bodyPr rtlCol="0">
            <a:noAutofit/>
          </a:bodyPr>
          <a:lstStyle/>
          <a:p>
            <a:pPr algn="ctr" eaLnBrk="1" fontAlgn="auto" hangingPunct="1">
              <a:lnSpc>
                <a:spcPts val="3400"/>
              </a:lnSpc>
              <a:spcAft>
                <a:spcPts val="0"/>
              </a:spcAft>
              <a:defRPr/>
            </a:pPr>
            <a:r>
              <a:rPr lang="sv-SE" sz="3600" b="1" dirty="0">
                <a:solidFill>
                  <a:schemeClr val="bg1"/>
                </a:solidFill>
                <a:latin typeface="+mn-lt"/>
              </a:rPr>
              <a:t>ALIN ANG MAS PIPILIIN MONG MATUPAD SA SUSUNOD NA 3 TAON?</a:t>
            </a:r>
            <a:endParaRPr lang="en-US" sz="3600" b="1" dirty="0">
              <a:solidFill>
                <a:schemeClr val="bg1"/>
              </a:solidFill>
              <a:latin typeface="+mn-lt"/>
            </a:endParaRPr>
          </a:p>
        </p:txBody>
      </p:sp>
      <p:sp>
        <p:nvSpPr>
          <p:cNvPr id="3" name="Subtitle 2"/>
          <p:cNvSpPr>
            <a:spLocks noGrp="1"/>
          </p:cNvSpPr>
          <p:nvPr>
            <p:ph type="subTitle" idx="4294967295"/>
          </p:nvPr>
        </p:nvSpPr>
        <p:spPr>
          <a:xfrm>
            <a:off x="941388" y="1652588"/>
            <a:ext cx="8202612" cy="1828800"/>
          </a:xfrm>
          <a:prstGeom prst="rect">
            <a:avLst/>
          </a:prstGeom>
        </p:spPr>
        <p:txBody>
          <a:bodyPr rtlCol="0">
            <a:normAutofit fontScale="85000" lnSpcReduction="20000"/>
          </a:bodyPr>
          <a:lstStyle/>
          <a:p>
            <a:pPr marL="0" indent="0">
              <a:buNone/>
              <a:defRPr/>
            </a:pPr>
            <a:r>
              <a:rPr lang="en-US" dirty="0">
                <a:solidFill>
                  <a:schemeClr val="bg2">
                    <a:lumMod val="25000"/>
                  </a:schemeClr>
                </a:solidFill>
              </a:rPr>
              <a:t>1. </a:t>
            </a:r>
            <a:r>
              <a:rPr lang="en-US" dirty="0" err="1">
                <a:solidFill>
                  <a:schemeClr val="bg2">
                    <a:lumMod val="25000"/>
                  </a:schemeClr>
                </a:solidFill>
              </a:rPr>
              <a:t>Magkaroon</a:t>
            </a:r>
            <a:r>
              <a:rPr lang="en-US" dirty="0">
                <a:solidFill>
                  <a:schemeClr val="bg2">
                    <a:lumMod val="25000"/>
                  </a:schemeClr>
                </a:solidFill>
              </a:rPr>
              <a:t> ng </a:t>
            </a:r>
            <a:r>
              <a:rPr lang="en-US" dirty="0" err="1">
                <a:solidFill>
                  <a:schemeClr val="bg2">
                    <a:lumMod val="25000"/>
                  </a:schemeClr>
                </a:solidFill>
              </a:rPr>
              <a:t>magagandang</a:t>
            </a:r>
            <a:r>
              <a:rPr lang="en-US" dirty="0">
                <a:solidFill>
                  <a:schemeClr val="bg2">
                    <a:lumMod val="25000"/>
                  </a:schemeClr>
                </a:solidFill>
              </a:rPr>
              <a:t> </a:t>
            </a:r>
            <a:r>
              <a:rPr lang="en-US" dirty="0" err="1">
                <a:solidFill>
                  <a:schemeClr val="bg2">
                    <a:lumMod val="25000"/>
                  </a:schemeClr>
                </a:solidFill>
              </a:rPr>
              <a:t>buwanang</a:t>
            </a:r>
            <a:r>
              <a:rPr lang="en-US" dirty="0">
                <a:solidFill>
                  <a:schemeClr val="bg2">
                    <a:lumMod val="25000"/>
                  </a:schemeClr>
                </a:solidFill>
              </a:rPr>
              <a:t> </a:t>
            </a:r>
            <a:r>
              <a:rPr lang="en-US" dirty="0" err="1">
                <a:solidFill>
                  <a:schemeClr val="bg2">
                    <a:lumMod val="25000"/>
                  </a:schemeClr>
                </a:solidFill>
              </a:rPr>
              <a:t>ebanghelismong</a:t>
            </a:r>
            <a:r>
              <a:rPr lang="en-US" dirty="0">
                <a:solidFill>
                  <a:schemeClr val="bg2">
                    <a:lumMod val="25000"/>
                  </a:schemeClr>
                </a:solidFill>
              </a:rPr>
              <a:t> </a:t>
            </a:r>
            <a:r>
              <a:rPr lang="en-US" dirty="0" err="1">
                <a:solidFill>
                  <a:schemeClr val="bg2">
                    <a:lumMod val="25000"/>
                  </a:schemeClr>
                </a:solidFill>
              </a:rPr>
              <a:t>pagdiriwang</a:t>
            </a:r>
            <a:r>
              <a:rPr lang="en-US" dirty="0">
                <a:solidFill>
                  <a:schemeClr val="bg2">
                    <a:lumMod val="25000"/>
                  </a:schemeClr>
                </a:solidFill>
              </a:rPr>
              <a:t> kung </a:t>
            </a:r>
            <a:r>
              <a:rPr lang="en-US" dirty="0" err="1">
                <a:solidFill>
                  <a:schemeClr val="bg2">
                    <a:lumMod val="25000"/>
                  </a:schemeClr>
                </a:solidFill>
              </a:rPr>
              <a:t>saan</a:t>
            </a:r>
            <a:r>
              <a:rPr lang="en-US" dirty="0">
                <a:solidFill>
                  <a:schemeClr val="bg2">
                    <a:lumMod val="25000"/>
                  </a:schemeClr>
                </a:solidFill>
              </a:rPr>
              <a:t> </a:t>
            </a:r>
            <a:r>
              <a:rPr lang="en-US" dirty="0" err="1">
                <a:solidFill>
                  <a:schemeClr val="bg2">
                    <a:lumMod val="25000"/>
                  </a:schemeClr>
                </a:solidFill>
              </a:rPr>
              <a:t>mayroon</a:t>
            </a:r>
            <a:r>
              <a:rPr lang="en-US" dirty="0">
                <a:solidFill>
                  <a:schemeClr val="bg2">
                    <a:lumMod val="25000"/>
                  </a:schemeClr>
                </a:solidFill>
              </a:rPr>
              <a:t> kang </a:t>
            </a:r>
            <a:r>
              <a:rPr lang="en-US" dirty="0" err="1">
                <a:solidFill>
                  <a:schemeClr val="bg2">
                    <a:lumMod val="25000"/>
                  </a:schemeClr>
                </a:solidFill>
              </a:rPr>
              <a:t>isang</a:t>
            </a:r>
            <a:r>
              <a:rPr lang="en-US" dirty="0">
                <a:solidFill>
                  <a:schemeClr val="bg2">
                    <a:lumMod val="25000"/>
                  </a:schemeClr>
                </a:solidFill>
              </a:rPr>
              <a:t> </a:t>
            </a:r>
            <a:r>
              <a:rPr lang="en-US" dirty="0" err="1">
                <a:solidFill>
                  <a:schemeClr val="bg2">
                    <a:lumMod val="25000"/>
                  </a:schemeClr>
                </a:solidFill>
              </a:rPr>
              <a:t>milyong</a:t>
            </a:r>
            <a:r>
              <a:rPr lang="en-US" dirty="0">
                <a:solidFill>
                  <a:schemeClr val="bg2">
                    <a:lumMod val="25000"/>
                  </a:schemeClr>
                </a:solidFill>
              </a:rPr>
              <a:t> </a:t>
            </a:r>
            <a:r>
              <a:rPr lang="en-US" dirty="0" err="1">
                <a:solidFill>
                  <a:schemeClr val="bg2">
                    <a:lumMod val="25000"/>
                  </a:schemeClr>
                </a:solidFill>
              </a:rPr>
              <a:t>tao</a:t>
            </a:r>
            <a:r>
              <a:rPr lang="en-US" dirty="0">
                <a:solidFill>
                  <a:schemeClr val="bg2">
                    <a:lumMod val="25000"/>
                  </a:schemeClr>
                </a:solidFill>
              </a:rPr>
              <a:t> </a:t>
            </a:r>
            <a:r>
              <a:rPr lang="en-US" dirty="0" err="1">
                <a:solidFill>
                  <a:schemeClr val="bg2">
                    <a:lumMod val="25000"/>
                  </a:schemeClr>
                </a:solidFill>
              </a:rPr>
              <a:t>bawat</a:t>
            </a:r>
            <a:r>
              <a:rPr lang="en-US" dirty="0">
                <a:solidFill>
                  <a:schemeClr val="bg2">
                    <a:lumMod val="25000"/>
                  </a:schemeClr>
                </a:solidFill>
              </a:rPr>
              <a:t> </a:t>
            </a:r>
            <a:r>
              <a:rPr lang="en-US" dirty="0" err="1">
                <a:solidFill>
                  <a:schemeClr val="bg2">
                    <a:lumMod val="25000"/>
                  </a:schemeClr>
                </a:solidFill>
              </a:rPr>
              <a:t>buwan</a:t>
            </a:r>
            <a:r>
              <a:rPr lang="en-US" dirty="0">
                <a:solidFill>
                  <a:schemeClr val="bg2">
                    <a:lumMod val="25000"/>
                  </a:schemeClr>
                </a:solidFill>
              </a:rPr>
              <a:t> </a:t>
            </a:r>
            <a:r>
              <a:rPr lang="en-US" dirty="0" err="1">
                <a:solidFill>
                  <a:schemeClr val="bg2">
                    <a:lumMod val="25000"/>
                  </a:schemeClr>
                </a:solidFill>
              </a:rPr>
              <a:t>na</a:t>
            </a:r>
            <a:r>
              <a:rPr lang="en-US" dirty="0">
                <a:solidFill>
                  <a:schemeClr val="bg2">
                    <a:lumMod val="25000"/>
                  </a:schemeClr>
                </a:solidFill>
              </a:rPr>
              <a:t> </a:t>
            </a:r>
            <a:r>
              <a:rPr lang="en-US" dirty="0" err="1">
                <a:solidFill>
                  <a:schemeClr val="bg2">
                    <a:lumMod val="25000"/>
                  </a:schemeClr>
                </a:solidFill>
              </a:rPr>
              <a:t>lalapit</a:t>
            </a:r>
            <a:r>
              <a:rPr lang="en-US" dirty="0">
                <a:solidFill>
                  <a:schemeClr val="bg2">
                    <a:lumMod val="25000"/>
                  </a:schemeClr>
                </a:solidFill>
              </a:rPr>
              <a:t> kay Kristo?</a:t>
            </a:r>
            <a:br>
              <a:rPr lang="en-US" dirty="0">
                <a:solidFill>
                  <a:schemeClr val="bg2">
                    <a:lumMod val="25000"/>
                  </a:schemeClr>
                </a:solidFill>
              </a:rPr>
            </a:br>
            <a:br>
              <a:rPr lang="en-US" dirty="0">
                <a:solidFill>
                  <a:schemeClr val="bg2">
                    <a:lumMod val="25000"/>
                  </a:schemeClr>
                </a:solidFill>
              </a:rPr>
            </a:br>
            <a:r>
              <a:rPr lang="en-US" dirty="0">
                <a:solidFill>
                  <a:schemeClr val="bg2">
                    <a:lumMod val="25000"/>
                  </a:schemeClr>
                </a:solidFill>
              </a:rPr>
              <a:t>2. </a:t>
            </a:r>
            <a:r>
              <a:rPr lang="en-US" dirty="0" err="1">
                <a:solidFill>
                  <a:schemeClr val="bg2">
                    <a:lumMod val="25000"/>
                  </a:schemeClr>
                </a:solidFill>
              </a:rPr>
              <a:t>Makakakuha</a:t>
            </a:r>
            <a:r>
              <a:rPr lang="en-US" dirty="0">
                <a:solidFill>
                  <a:schemeClr val="bg2">
                    <a:lumMod val="25000"/>
                  </a:schemeClr>
                </a:solidFill>
              </a:rPr>
              <a:t> ng </a:t>
            </a:r>
            <a:r>
              <a:rPr lang="en-US" dirty="0" err="1">
                <a:solidFill>
                  <a:schemeClr val="bg2">
                    <a:lumMod val="25000"/>
                  </a:schemeClr>
                </a:solidFill>
              </a:rPr>
              <a:t>isang</a:t>
            </a:r>
            <a:r>
              <a:rPr lang="en-US" dirty="0">
                <a:solidFill>
                  <a:schemeClr val="bg2">
                    <a:lumMod val="25000"/>
                  </a:schemeClr>
                </a:solidFill>
              </a:rPr>
              <a:t> </a:t>
            </a:r>
            <a:r>
              <a:rPr lang="en-US" dirty="0" err="1">
                <a:solidFill>
                  <a:schemeClr val="bg2">
                    <a:lumMod val="25000"/>
                  </a:schemeClr>
                </a:solidFill>
              </a:rPr>
              <a:t>tao</a:t>
            </a:r>
            <a:r>
              <a:rPr lang="en-US" dirty="0">
                <a:solidFill>
                  <a:schemeClr val="bg2">
                    <a:lumMod val="25000"/>
                  </a:schemeClr>
                </a:solidFill>
              </a:rPr>
              <a:t> </a:t>
            </a:r>
            <a:r>
              <a:rPr lang="en-US" dirty="0" err="1">
                <a:solidFill>
                  <a:schemeClr val="bg2">
                    <a:lumMod val="25000"/>
                  </a:schemeClr>
                </a:solidFill>
              </a:rPr>
              <a:t>bawat</a:t>
            </a:r>
            <a:r>
              <a:rPr lang="en-US" dirty="0">
                <a:solidFill>
                  <a:schemeClr val="bg2">
                    <a:lumMod val="25000"/>
                  </a:schemeClr>
                </a:solidFill>
              </a:rPr>
              <a:t> </a:t>
            </a:r>
            <a:r>
              <a:rPr lang="en-US" dirty="0" err="1">
                <a:solidFill>
                  <a:schemeClr val="bg2">
                    <a:lumMod val="25000"/>
                  </a:schemeClr>
                </a:solidFill>
              </a:rPr>
              <a:t>buwan</a:t>
            </a:r>
            <a:r>
              <a:rPr lang="en-US" dirty="0">
                <a:solidFill>
                  <a:schemeClr val="bg2">
                    <a:lumMod val="25000"/>
                  </a:schemeClr>
                </a:solidFill>
              </a:rPr>
              <a:t> </a:t>
            </a:r>
            <a:r>
              <a:rPr lang="en-US" dirty="0" err="1">
                <a:solidFill>
                  <a:schemeClr val="bg2">
                    <a:lumMod val="25000"/>
                  </a:schemeClr>
                </a:solidFill>
              </a:rPr>
              <a:t>na</a:t>
            </a:r>
            <a:r>
              <a:rPr lang="en-US" dirty="0">
                <a:solidFill>
                  <a:schemeClr val="bg2">
                    <a:lumMod val="25000"/>
                  </a:schemeClr>
                </a:solidFill>
              </a:rPr>
              <a:t> </a:t>
            </a:r>
            <a:r>
              <a:rPr lang="en-US" dirty="0" err="1">
                <a:solidFill>
                  <a:schemeClr val="bg2">
                    <a:lumMod val="25000"/>
                  </a:schemeClr>
                </a:solidFill>
              </a:rPr>
              <a:t>ididisipolo</a:t>
            </a:r>
            <a:r>
              <a:rPr lang="en-US" dirty="0">
                <a:solidFill>
                  <a:schemeClr val="bg2">
                    <a:lumMod val="25000"/>
                  </a:schemeClr>
                </a:solidFill>
              </a:rPr>
              <a:t> </a:t>
            </a:r>
            <a:r>
              <a:rPr lang="en-US" dirty="0" err="1">
                <a:solidFill>
                  <a:schemeClr val="bg2">
                    <a:lumMod val="25000"/>
                  </a:schemeClr>
                </a:solidFill>
              </a:rPr>
              <a:t>mo</a:t>
            </a:r>
            <a:r>
              <a:rPr lang="en-US" dirty="0">
                <a:solidFill>
                  <a:schemeClr val="bg2">
                    <a:lumMod val="25000"/>
                  </a:schemeClr>
                </a:solidFill>
              </a:rPr>
              <a:t> para </a:t>
            </a:r>
            <a:r>
              <a:rPr lang="en-US" dirty="0" err="1">
                <a:solidFill>
                  <a:schemeClr val="bg2">
                    <a:lumMod val="25000"/>
                  </a:schemeClr>
                </a:solidFill>
              </a:rPr>
              <a:t>magdisipulo</a:t>
            </a:r>
            <a:r>
              <a:rPr lang="en-US" dirty="0">
                <a:solidFill>
                  <a:schemeClr val="bg2">
                    <a:lumMod val="25000"/>
                  </a:schemeClr>
                </a:solidFill>
              </a:rPr>
              <a:t> ng isa pang </a:t>
            </a:r>
            <a:r>
              <a:rPr lang="en-US" dirty="0" err="1">
                <a:solidFill>
                  <a:schemeClr val="bg2">
                    <a:lumMod val="25000"/>
                  </a:schemeClr>
                </a:solidFill>
              </a:rPr>
              <a:t>tao</a:t>
            </a:r>
            <a:r>
              <a:rPr lang="en-US" dirty="0">
                <a:solidFill>
                  <a:schemeClr val="bg2">
                    <a:lumMod val="25000"/>
                  </a:schemeClr>
                </a:solidFill>
              </a:rPr>
              <a:t> </a:t>
            </a:r>
            <a:r>
              <a:rPr lang="en-US" dirty="0" err="1">
                <a:solidFill>
                  <a:schemeClr val="bg2">
                    <a:lumMod val="25000"/>
                  </a:schemeClr>
                </a:solidFill>
              </a:rPr>
              <a:t>bawat</a:t>
            </a:r>
            <a:r>
              <a:rPr lang="en-US" dirty="0">
                <a:solidFill>
                  <a:schemeClr val="bg2">
                    <a:lumMod val="25000"/>
                  </a:schemeClr>
                </a:solidFill>
              </a:rPr>
              <a:t> </a:t>
            </a:r>
            <a:r>
              <a:rPr lang="en-US" dirty="0" err="1">
                <a:solidFill>
                  <a:schemeClr val="bg2">
                    <a:lumMod val="25000"/>
                  </a:schemeClr>
                </a:solidFill>
              </a:rPr>
              <a:t>buwan</a:t>
            </a:r>
            <a:r>
              <a:rPr lang="en-US" dirty="0">
                <a:solidFill>
                  <a:schemeClr val="bg2">
                    <a:lumMod val="25000"/>
                  </a:schemeClr>
                </a:solidFill>
              </a:rPr>
              <a:t>?</a:t>
            </a:r>
          </a:p>
          <a:p>
            <a:pPr marL="0" indent="0" algn="l" eaLnBrk="1" fontAlgn="auto" hangingPunct="1">
              <a:spcAft>
                <a:spcPts val="0"/>
              </a:spcAft>
              <a:buNone/>
              <a:defRPr/>
            </a:pPr>
            <a:endParaRPr lang="en-US" dirty="0">
              <a:solidFill>
                <a:schemeClr val="bg2">
                  <a:lumMod val="25000"/>
                </a:schemeClr>
              </a:solidFill>
            </a:endParaRPr>
          </a:p>
        </p:txBody>
      </p:sp>
      <p:sp>
        <p:nvSpPr>
          <p:cNvPr id="5" name="Subtitle 2"/>
          <p:cNvSpPr txBox="1">
            <a:spLocks/>
          </p:cNvSpPr>
          <p:nvPr/>
        </p:nvSpPr>
        <p:spPr>
          <a:xfrm>
            <a:off x="2737104" y="5205984"/>
            <a:ext cx="6178296" cy="119481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solidFill>
                  <a:schemeClr val="bg2">
                    <a:lumMod val="25000"/>
                  </a:schemeClr>
                </a:solidFill>
              </a:rPr>
              <a:t>1.  Have great monthly evangelism festivals where you have a million people per month come to Christ?</a:t>
            </a:r>
            <a:br>
              <a:rPr lang="en-US" sz="2000" dirty="0">
                <a:solidFill>
                  <a:schemeClr val="bg2">
                    <a:lumMod val="25000"/>
                  </a:schemeClr>
                </a:solidFill>
              </a:rPr>
            </a:br>
            <a:r>
              <a:rPr lang="en-US" sz="2000" dirty="0">
                <a:solidFill>
                  <a:schemeClr val="bg2">
                    <a:lumMod val="25000"/>
                  </a:schemeClr>
                </a:solidFill>
              </a:rPr>
              <a:t>2. Win one person/month that you disciple to win one more person/month?</a:t>
            </a:r>
          </a:p>
        </p:txBody>
      </p:sp>
      <p:sp>
        <p:nvSpPr>
          <p:cNvPr id="7" name="Title 1"/>
          <p:cNvSpPr txBox="1">
            <a:spLocks/>
          </p:cNvSpPr>
          <p:nvPr/>
        </p:nvSpPr>
        <p:spPr>
          <a:xfrm>
            <a:off x="0" y="4245864"/>
            <a:ext cx="9144000" cy="737616"/>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defRPr/>
            </a:pPr>
            <a:r>
              <a:rPr lang="en-US" sz="2000" b="1" dirty="0">
                <a:solidFill>
                  <a:schemeClr val="bg1"/>
                </a:solidFill>
                <a:latin typeface="+mn-lt"/>
              </a:rPr>
              <a:t>WHICH WOULD YOU RATHER ACCOMPLISH</a:t>
            </a:r>
            <a:br>
              <a:rPr lang="en-US" sz="2000" b="1" dirty="0">
                <a:solidFill>
                  <a:schemeClr val="bg1"/>
                </a:solidFill>
                <a:latin typeface="+mn-lt"/>
              </a:rPr>
            </a:br>
            <a:r>
              <a:rPr lang="en-US" sz="2000" b="1" dirty="0">
                <a:solidFill>
                  <a:schemeClr val="bg1"/>
                </a:solidFill>
                <a:latin typeface="+mn-lt"/>
              </a:rPr>
              <a:t>OVER THE NEXT 3 YEARS?</a:t>
            </a:r>
          </a:p>
        </p:txBody>
      </p:sp>
      <p:sp>
        <p:nvSpPr>
          <p:cNvPr id="4" name="Footer Placeholder 3"/>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4711958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idx="4294967295"/>
          </p:nvPr>
        </p:nvSpPr>
        <p:spPr>
          <a:xfrm>
            <a:off x="0" y="293011"/>
            <a:ext cx="9144000" cy="684720"/>
          </a:xfrm>
          <a:prstGeom prst="rect">
            <a:avLst/>
          </a:prstGeom>
        </p:spPr>
        <p:txBody>
          <a:bodyPr/>
          <a:lstStyle/>
          <a:p>
            <a:pPr algn="ctr" eaLnBrk="1" hangingPunct="1"/>
            <a:r>
              <a:rPr lang="pl-PL" altLang="en-US" b="1" dirty="0">
                <a:solidFill>
                  <a:schemeClr val="bg1"/>
                </a:solidFill>
                <a:latin typeface="+mn-lt"/>
              </a:rPr>
              <a:t>ETO ANG NAKAKA</a:t>
            </a:r>
            <a:r>
              <a:rPr lang="en-US" altLang="en-US" b="1" dirty="0">
                <a:solidFill>
                  <a:schemeClr val="bg1"/>
                </a:solidFill>
                <a:latin typeface="+mn-lt"/>
              </a:rPr>
              <a:t>SABIK</a:t>
            </a:r>
            <a:r>
              <a:rPr lang="pl-PL" altLang="en-US" b="1" dirty="0">
                <a:solidFill>
                  <a:schemeClr val="bg1"/>
                </a:solidFill>
                <a:latin typeface="+mn-lt"/>
              </a:rPr>
              <a:t> NA BALITA</a:t>
            </a:r>
            <a:r>
              <a:rPr lang="en-US" altLang="en-US" b="1" dirty="0">
                <a:solidFill>
                  <a:schemeClr val="bg1"/>
                </a:solidFill>
                <a:latin typeface="+mn-lt"/>
              </a:rPr>
              <a:t>!</a:t>
            </a:r>
          </a:p>
        </p:txBody>
      </p:sp>
      <p:sp>
        <p:nvSpPr>
          <p:cNvPr id="4" name="TextBox 3"/>
          <p:cNvSpPr txBox="1"/>
          <p:nvPr/>
        </p:nvSpPr>
        <p:spPr>
          <a:xfrm>
            <a:off x="0" y="2561497"/>
            <a:ext cx="9144000" cy="1200329"/>
          </a:xfrm>
          <a:prstGeom prst="rect">
            <a:avLst/>
          </a:prstGeom>
          <a:noFill/>
        </p:spPr>
        <p:txBody>
          <a:bodyPr wrap="square">
            <a:spAutoFit/>
          </a:bodyPr>
          <a:lstStyle/>
          <a:p>
            <a:pPr marL="3429000" lvl="7" indent="-228600">
              <a:buFont typeface="Arial" panose="020B0604020202020204" pitchFamily="34" charset="0"/>
              <a:buChar char="•"/>
              <a:defRPr/>
            </a:pPr>
            <a:r>
              <a:rPr lang="sv-SE" dirty="0">
                <a:cs typeface="Arial" charset="0"/>
              </a:rPr>
              <a:t>Alin ang tila </a:t>
            </a:r>
            <a:r>
              <a:rPr lang="sv-SE" b="1" dirty="0">
                <a:cs typeface="Arial" charset="0"/>
              </a:rPr>
              <a:t>mas magagawa</a:t>
            </a:r>
            <a:r>
              <a:rPr lang="en-US" dirty="0">
                <a:cs typeface="Arial" charset="0"/>
              </a:rPr>
              <a:t>?</a:t>
            </a:r>
          </a:p>
          <a:p>
            <a:pPr marL="3429000" lvl="7" indent="-228600">
              <a:buFont typeface="Arial" panose="020B0604020202020204" pitchFamily="34" charset="0"/>
              <a:buChar char="•"/>
              <a:defRPr/>
            </a:pPr>
            <a:r>
              <a:rPr lang="en-US" dirty="0">
                <a:cs typeface="Arial" charset="0"/>
              </a:rPr>
              <a:t>Alin ang </a:t>
            </a:r>
            <a:r>
              <a:rPr lang="en-US" b="1" dirty="0">
                <a:cs typeface="Arial" charset="0"/>
              </a:rPr>
              <a:t>mas </a:t>
            </a:r>
            <a:r>
              <a:rPr lang="en-US" b="1" dirty="0" err="1">
                <a:cs typeface="Arial" charset="0"/>
              </a:rPr>
              <a:t>kaunti</a:t>
            </a:r>
            <a:r>
              <a:rPr lang="en-US" b="1" dirty="0">
                <a:cs typeface="Arial" charset="0"/>
              </a:rPr>
              <a:t> ang </a:t>
            </a:r>
            <a:r>
              <a:rPr lang="en-US" b="1" dirty="0" err="1">
                <a:cs typeface="Arial" charset="0"/>
              </a:rPr>
              <a:t>gastos</a:t>
            </a:r>
            <a:r>
              <a:rPr lang="en-US" dirty="0">
                <a:cs typeface="Arial" charset="0"/>
              </a:rPr>
              <a:t>?</a:t>
            </a:r>
          </a:p>
          <a:p>
            <a:pPr marL="3429000" lvl="7" indent="-228600">
              <a:buFont typeface="Arial" panose="020B0604020202020204" pitchFamily="34" charset="0"/>
              <a:buChar char="•"/>
              <a:defRPr/>
            </a:pPr>
            <a:r>
              <a:rPr lang="en-US" dirty="0">
                <a:cs typeface="Arial" charset="0"/>
              </a:rPr>
              <a:t>Alin ang </a:t>
            </a:r>
            <a:r>
              <a:rPr lang="en-US" dirty="0" err="1">
                <a:cs typeface="Arial" charset="0"/>
              </a:rPr>
              <a:t>maaaring</a:t>
            </a:r>
            <a:r>
              <a:rPr lang="en-US" dirty="0">
                <a:cs typeface="Arial" charset="0"/>
              </a:rPr>
              <a:t> </a:t>
            </a:r>
            <a:r>
              <a:rPr lang="en-US" b="1" dirty="0" err="1">
                <a:cs typeface="Arial" charset="0"/>
              </a:rPr>
              <a:t>gawin</a:t>
            </a:r>
            <a:r>
              <a:rPr lang="en-US" b="1" dirty="0">
                <a:cs typeface="Arial" charset="0"/>
              </a:rPr>
              <a:t> </a:t>
            </a:r>
            <a:r>
              <a:rPr lang="en-US" b="1" dirty="0" err="1">
                <a:cs typeface="Arial" charset="0"/>
              </a:rPr>
              <a:t>saanman</a:t>
            </a:r>
            <a:r>
              <a:rPr lang="en-US" dirty="0">
                <a:cs typeface="Arial" charset="0"/>
              </a:rPr>
              <a:t> </a:t>
            </a:r>
            <a:r>
              <a:rPr lang="en-US" dirty="0" err="1">
                <a:cs typeface="Arial" charset="0"/>
              </a:rPr>
              <a:t>sa</a:t>
            </a:r>
            <a:r>
              <a:rPr lang="en-US" dirty="0">
                <a:cs typeface="Arial" charset="0"/>
              </a:rPr>
              <a:t> </a:t>
            </a:r>
            <a:r>
              <a:rPr lang="en-US" dirty="0" err="1">
                <a:cs typeface="Arial" charset="0"/>
              </a:rPr>
              <a:t>mundo</a:t>
            </a:r>
            <a:r>
              <a:rPr lang="en-US" kern="400" dirty="0">
                <a:cs typeface="Arial" charset="0"/>
              </a:rPr>
              <a:t>?</a:t>
            </a:r>
          </a:p>
          <a:p>
            <a:pPr marL="3429000" lvl="7" indent="-228600">
              <a:buFont typeface="Arial" panose="020B0604020202020204" pitchFamily="34" charset="0"/>
              <a:buChar char="•"/>
              <a:defRPr/>
            </a:pPr>
            <a:r>
              <a:rPr lang="en-US" dirty="0">
                <a:cs typeface="Arial" charset="0"/>
              </a:rPr>
              <a:t>Alin ang </a:t>
            </a:r>
            <a:r>
              <a:rPr lang="en-US" b="1" dirty="0">
                <a:cs typeface="Arial" charset="0"/>
              </a:rPr>
              <a:t>mas </a:t>
            </a:r>
            <a:r>
              <a:rPr lang="en-US" b="1" dirty="0" err="1">
                <a:cs typeface="Arial" charset="0"/>
              </a:rPr>
              <a:t>madaling</a:t>
            </a:r>
            <a:r>
              <a:rPr lang="en-US" b="1" dirty="0">
                <a:cs typeface="Arial" charset="0"/>
              </a:rPr>
              <a:t> </a:t>
            </a:r>
            <a:r>
              <a:rPr lang="en-US" b="1" dirty="0" err="1">
                <a:cs typeface="Arial" charset="0"/>
              </a:rPr>
              <a:t>ituro</a:t>
            </a:r>
            <a:r>
              <a:rPr lang="en-US" dirty="0">
                <a:cs typeface="Arial" charset="0"/>
              </a:rPr>
              <a:t> </a:t>
            </a:r>
            <a:r>
              <a:rPr lang="en-US" dirty="0" err="1">
                <a:cs typeface="Arial" charset="0"/>
              </a:rPr>
              <a:t>sa</a:t>
            </a:r>
            <a:r>
              <a:rPr lang="en-US" dirty="0">
                <a:cs typeface="Arial" charset="0"/>
              </a:rPr>
              <a:t> </a:t>
            </a:r>
            <a:r>
              <a:rPr lang="en-US" dirty="0" err="1">
                <a:cs typeface="Arial" charset="0"/>
              </a:rPr>
              <a:t>iba</a:t>
            </a:r>
            <a:r>
              <a:rPr lang="en-US" dirty="0">
                <a:cs typeface="Arial" charset="0"/>
              </a:rPr>
              <a:t>?</a:t>
            </a:r>
          </a:p>
        </p:txBody>
      </p:sp>
      <p:sp>
        <p:nvSpPr>
          <p:cNvPr id="5" name="Subtitle 2"/>
          <p:cNvSpPr txBox="1">
            <a:spLocks/>
          </p:cNvSpPr>
          <p:nvPr/>
        </p:nvSpPr>
        <p:spPr bwMode="auto">
          <a:xfrm>
            <a:off x="0" y="1298448"/>
            <a:ext cx="9144000" cy="10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eaLnBrk="1" fontAlgn="auto" hangingPunct="1">
              <a:spcBef>
                <a:spcPts val="0"/>
              </a:spcBef>
              <a:spcAft>
                <a:spcPts val="0"/>
              </a:spcAft>
              <a:buFont typeface="Arial" panose="020B0604020202020204" pitchFamily="34" charset="0"/>
              <a:buNone/>
              <a:defRPr/>
            </a:pPr>
            <a:r>
              <a:rPr lang="en-US" sz="2400" dirty="0" err="1"/>
              <a:t>Makakakuha</a:t>
            </a:r>
            <a:r>
              <a:rPr lang="en-US" sz="2400" dirty="0"/>
              <a:t> ng </a:t>
            </a:r>
            <a:r>
              <a:rPr lang="en-US" sz="2400" dirty="0" err="1"/>
              <a:t>isang</a:t>
            </a:r>
            <a:r>
              <a:rPr lang="en-US" sz="2400" dirty="0"/>
              <a:t> </a:t>
            </a:r>
            <a:r>
              <a:rPr lang="en-US" sz="2400" dirty="0" err="1"/>
              <a:t>tao</a:t>
            </a:r>
            <a:r>
              <a:rPr lang="en-US" sz="2400" dirty="0"/>
              <a:t> </a:t>
            </a:r>
            <a:r>
              <a:rPr lang="en-US" sz="2400" dirty="0" err="1"/>
              <a:t>bawat</a:t>
            </a:r>
            <a:r>
              <a:rPr lang="en-US" sz="2400" dirty="0"/>
              <a:t> </a:t>
            </a:r>
            <a:r>
              <a:rPr lang="en-US" sz="2400" dirty="0" err="1"/>
              <a:t>buwan</a:t>
            </a:r>
            <a:r>
              <a:rPr lang="en-US" sz="2400" dirty="0"/>
              <a:t> </a:t>
            </a:r>
            <a:r>
              <a:rPr lang="en-US" sz="2400" dirty="0" err="1"/>
              <a:t>na</a:t>
            </a:r>
            <a:r>
              <a:rPr lang="en-US" sz="2400" dirty="0"/>
              <a:t> </a:t>
            </a:r>
            <a:r>
              <a:rPr lang="en-US" sz="2400" dirty="0" err="1"/>
              <a:t>ididisipolo</a:t>
            </a:r>
            <a:r>
              <a:rPr lang="en-US" sz="2400" dirty="0"/>
              <a:t> </a:t>
            </a:r>
            <a:r>
              <a:rPr lang="en-US" sz="2400" dirty="0" err="1"/>
              <a:t>mo</a:t>
            </a:r>
            <a:r>
              <a:rPr lang="en-US" sz="2400" dirty="0"/>
              <a:t> para </a:t>
            </a:r>
            <a:r>
              <a:rPr lang="en-US" sz="2400" dirty="0" err="1"/>
              <a:t>magdisipulo</a:t>
            </a:r>
            <a:r>
              <a:rPr lang="en-US" sz="2400" dirty="0"/>
              <a:t> ng isa pang </a:t>
            </a:r>
            <a:r>
              <a:rPr lang="en-US" sz="2400" dirty="0" err="1"/>
              <a:t>tao</a:t>
            </a:r>
            <a:r>
              <a:rPr lang="en-US" sz="2400" dirty="0"/>
              <a:t> </a:t>
            </a:r>
            <a:r>
              <a:rPr lang="en-US" sz="2400" dirty="0" err="1"/>
              <a:t>bawat</a:t>
            </a:r>
            <a:r>
              <a:rPr lang="en-US" sz="2400" dirty="0"/>
              <a:t> </a:t>
            </a:r>
            <a:r>
              <a:rPr lang="en-US" sz="2400" dirty="0" err="1"/>
              <a:t>buwan</a:t>
            </a:r>
            <a:br>
              <a:rPr lang="en-US" sz="2400" dirty="0"/>
            </a:br>
            <a:r>
              <a:rPr lang="en-US" sz="2400" dirty="0"/>
              <a:t>= </a:t>
            </a:r>
            <a:r>
              <a:rPr lang="en-US" sz="2400" dirty="0" err="1"/>
              <a:t>higit</a:t>
            </a:r>
            <a:r>
              <a:rPr lang="en-US" sz="2400" dirty="0"/>
              <a:t> </a:t>
            </a:r>
            <a:r>
              <a:rPr lang="en-US" sz="2400" dirty="0" err="1"/>
              <a:t>sa</a:t>
            </a:r>
            <a:r>
              <a:rPr lang="en-US" sz="2400" dirty="0"/>
              <a:t> </a:t>
            </a:r>
            <a:r>
              <a:rPr lang="en-US" sz="2400" b="1" dirty="0"/>
              <a:t>7 </a:t>
            </a:r>
            <a:r>
              <a:rPr lang="en-US" sz="2400" b="1" dirty="0" err="1"/>
              <a:t>bilyon</a:t>
            </a:r>
            <a:r>
              <a:rPr lang="en-US" sz="2400" b="1" dirty="0"/>
              <a:t> ang </a:t>
            </a:r>
            <a:r>
              <a:rPr lang="en-US" sz="2400" b="1" dirty="0" err="1"/>
              <a:t>nailigtas</a:t>
            </a:r>
            <a:endParaRPr lang="en-US" sz="2400" b="1" dirty="0"/>
          </a:p>
          <a:p>
            <a:pPr eaLnBrk="1" fontAlgn="auto" hangingPunct="1">
              <a:spcAft>
                <a:spcPts val="0"/>
              </a:spcAft>
              <a:defRPr/>
            </a:pPr>
            <a:endParaRPr lang="en-US" sz="2400" dirty="0"/>
          </a:p>
        </p:txBody>
      </p:sp>
      <p:sp>
        <p:nvSpPr>
          <p:cNvPr id="6" name="TextBox 5"/>
          <p:cNvSpPr txBox="1"/>
          <p:nvPr/>
        </p:nvSpPr>
        <p:spPr>
          <a:xfrm>
            <a:off x="2937933" y="5483317"/>
            <a:ext cx="6087534" cy="1077218"/>
          </a:xfrm>
          <a:prstGeom prst="rect">
            <a:avLst/>
          </a:prstGeom>
          <a:noFill/>
        </p:spPr>
        <p:txBody>
          <a:bodyPr wrap="square">
            <a:spAutoFit/>
          </a:bodyPr>
          <a:lstStyle/>
          <a:p>
            <a:pPr marL="1143000" lvl="2" indent="-228600">
              <a:buFont typeface="Arial" panose="020B0604020202020204" pitchFamily="34" charset="0"/>
              <a:buChar char="•"/>
              <a:defRPr/>
            </a:pPr>
            <a:r>
              <a:rPr lang="en-US" sz="1600" dirty="0">
                <a:latin typeface="+mn-lt"/>
                <a:cs typeface="Arial" charset="0"/>
              </a:rPr>
              <a:t>Which one seems </a:t>
            </a:r>
            <a:r>
              <a:rPr lang="en-US" sz="1600" b="1" dirty="0">
                <a:latin typeface="+mn-lt"/>
                <a:cs typeface="Arial" charset="0"/>
              </a:rPr>
              <a:t>more doable</a:t>
            </a:r>
            <a:r>
              <a:rPr lang="en-US" sz="1600" dirty="0">
                <a:latin typeface="+mn-lt"/>
                <a:cs typeface="Arial" charset="0"/>
              </a:rPr>
              <a:t>?</a:t>
            </a:r>
          </a:p>
          <a:p>
            <a:pPr marL="1143000" lvl="2" indent="-228600">
              <a:buFont typeface="Arial" panose="020B0604020202020204" pitchFamily="34" charset="0"/>
              <a:buChar char="•"/>
              <a:defRPr/>
            </a:pPr>
            <a:r>
              <a:rPr lang="en-US" sz="1600" dirty="0">
                <a:latin typeface="+mn-lt"/>
                <a:cs typeface="Arial" charset="0"/>
              </a:rPr>
              <a:t>Which one </a:t>
            </a:r>
            <a:r>
              <a:rPr lang="en-US" sz="1600" b="1" dirty="0">
                <a:latin typeface="+mn-lt"/>
                <a:cs typeface="Arial" charset="0"/>
              </a:rPr>
              <a:t>costs less</a:t>
            </a:r>
            <a:r>
              <a:rPr lang="en-US" sz="1600" dirty="0">
                <a:latin typeface="+mn-lt"/>
                <a:cs typeface="Arial" charset="0"/>
              </a:rPr>
              <a:t>?</a:t>
            </a:r>
          </a:p>
          <a:p>
            <a:pPr marL="1143000" lvl="2" indent="-228600">
              <a:buFont typeface="Arial" panose="020B0604020202020204" pitchFamily="34" charset="0"/>
              <a:buChar char="•"/>
              <a:defRPr/>
            </a:pPr>
            <a:r>
              <a:rPr lang="en-US" sz="1600" dirty="0">
                <a:latin typeface="+mn-lt"/>
                <a:cs typeface="Arial" charset="0"/>
              </a:rPr>
              <a:t>Which one can be </a:t>
            </a:r>
            <a:r>
              <a:rPr lang="en-US" sz="1600" b="1" dirty="0">
                <a:latin typeface="+mn-lt"/>
                <a:cs typeface="Arial" charset="0"/>
              </a:rPr>
              <a:t>done anywhere </a:t>
            </a:r>
            <a:r>
              <a:rPr lang="en-US" sz="1600" kern="400" dirty="0">
                <a:latin typeface="+mn-lt"/>
                <a:cs typeface="Arial" charset="0"/>
              </a:rPr>
              <a:t>in the world?</a:t>
            </a:r>
          </a:p>
          <a:p>
            <a:pPr marL="1143000" lvl="2" indent="-228600">
              <a:buFont typeface="Arial" panose="020B0604020202020204" pitchFamily="34" charset="0"/>
              <a:buChar char="•"/>
              <a:defRPr/>
            </a:pPr>
            <a:r>
              <a:rPr lang="en-US" sz="1600" dirty="0">
                <a:latin typeface="+mn-lt"/>
                <a:cs typeface="Arial" charset="0"/>
              </a:rPr>
              <a:t>Which one is more </a:t>
            </a:r>
            <a:r>
              <a:rPr lang="en-US" sz="1600" b="1" dirty="0">
                <a:latin typeface="+mn-lt"/>
                <a:cs typeface="Arial" charset="0"/>
              </a:rPr>
              <a:t>easily taught </a:t>
            </a:r>
            <a:r>
              <a:rPr lang="en-US" sz="1600" dirty="0">
                <a:latin typeface="+mn-lt"/>
                <a:cs typeface="Arial" charset="0"/>
              </a:rPr>
              <a:t>to others?</a:t>
            </a:r>
          </a:p>
        </p:txBody>
      </p:sp>
      <p:sp>
        <p:nvSpPr>
          <p:cNvPr id="7" name="Subtitle 2"/>
          <p:cNvSpPr txBox="1">
            <a:spLocks/>
          </p:cNvSpPr>
          <p:nvPr/>
        </p:nvSpPr>
        <p:spPr bwMode="auto">
          <a:xfrm>
            <a:off x="2282614" y="4930599"/>
            <a:ext cx="5346192" cy="61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eaLnBrk="1" fontAlgn="auto" hangingPunct="1">
              <a:spcBef>
                <a:spcPts val="0"/>
              </a:spcBef>
              <a:spcAft>
                <a:spcPts val="0"/>
              </a:spcAft>
              <a:buFont typeface="Arial" panose="020B0604020202020204" pitchFamily="34" charset="0"/>
              <a:buNone/>
              <a:defRPr/>
            </a:pPr>
            <a:r>
              <a:rPr lang="en-US" sz="1600" dirty="0"/>
              <a:t>Win one person/month that you disciple to win one more person/month = more than </a:t>
            </a:r>
            <a:r>
              <a:rPr lang="en-US" sz="1600" b="1" dirty="0"/>
              <a:t>7 billion saved</a:t>
            </a:r>
          </a:p>
        </p:txBody>
      </p:sp>
      <p:sp>
        <p:nvSpPr>
          <p:cNvPr id="8" name="Title 1"/>
          <p:cNvSpPr txBox="1">
            <a:spLocks/>
          </p:cNvSpPr>
          <p:nvPr/>
        </p:nvSpPr>
        <p:spPr>
          <a:xfrm>
            <a:off x="0" y="4220826"/>
            <a:ext cx="9144000" cy="443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HERE’S THE EXCITING NEWS!</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010315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6" grpId="0" build="allAtOnce"/>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a:xfrm>
            <a:off x="0" y="277813"/>
            <a:ext cx="9144000" cy="654050"/>
          </a:xfrm>
          <a:prstGeom prst="rect">
            <a:avLst/>
          </a:prstGeom>
        </p:spPr>
        <p:txBody>
          <a:bodyPr/>
          <a:lstStyle/>
          <a:p>
            <a:pPr algn="ctr" eaLnBrk="1" hangingPunct="1"/>
            <a:r>
              <a:rPr lang="en-US" altLang="en-US" b="1" dirty="0">
                <a:solidFill>
                  <a:schemeClr val="bg1"/>
                </a:solidFill>
                <a:latin typeface="+mn-lt"/>
              </a:rPr>
              <a:t>ANO ANG MULTIPLIKASYON?</a:t>
            </a:r>
          </a:p>
        </p:txBody>
      </p:sp>
      <p:sp>
        <p:nvSpPr>
          <p:cNvPr id="72707" name="Subtitle 2"/>
          <p:cNvSpPr>
            <a:spLocks noGrp="1"/>
          </p:cNvSpPr>
          <p:nvPr>
            <p:ph type="subTitle" idx="4294967295"/>
          </p:nvPr>
        </p:nvSpPr>
        <p:spPr>
          <a:xfrm>
            <a:off x="504825" y="1557339"/>
            <a:ext cx="8134350" cy="1744662"/>
          </a:xfrm>
          <a:prstGeom prst="rect">
            <a:avLst/>
          </a:prstGeom>
        </p:spPr>
        <p:txBody>
          <a:bodyPr rtlCol="0">
            <a:normAutofit lnSpcReduction="10000"/>
          </a:bodyPr>
          <a:lstStyle/>
          <a:p>
            <a:pPr marL="0" indent="0" algn="ctr" eaLnBrk="1" fontAlgn="auto" hangingPunct="1">
              <a:spcAft>
                <a:spcPts val="0"/>
              </a:spcAft>
              <a:buFont typeface="Arial" panose="020B0604020202020204" pitchFamily="34" charset="0"/>
              <a:buNone/>
              <a:defRPr/>
            </a:pPr>
            <a:r>
              <a:rPr lang="en-US" b="1" dirty="0"/>
              <a:t>2 </a:t>
            </a:r>
            <a:r>
              <a:rPr lang="en-US" b="1" dirty="0" err="1"/>
              <a:t>Timoteo</a:t>
            </a:r>
            <a:r>
              <a:rPr lang="en-US" b="1" dirty="0"/>
              <a:t> 2:2</a:t>
            </a:r>
            <a:endParaRPr lang="en-US" sz="1200" dirty="0"/>
          </a:p>
          <a:p>
            <a:pPr marL="0" indent="0" algn="ctr">
              <a:buNone/>
              <a:defRPr/>
            </a:pPr>
            <a:r>
              <a:rPr lang="en-US" dirty="0"/>
              <a:t>“At ang </a:t>
            </a:r>
            <a:r>
              <a:rPr lang="en-US" dirty="0" err="1"/>
              <a:t>mga</a:t>
            </a:r>
            <a:r>
              <a:rPr lang="en-US" dirty="0"/>
              <a:t> bagay </a:t>
            </a:r>
            <a:r>
              <a:rPr lang="en-US" dirty="0" err="1"/>
              <a:t>na</a:t>
            </a:r>
            <a:r>
              <a:rPr lang="en-US" dirty="0"/>
              <a:t> </a:t>
            </a:r>
            <a:r>
              <a:rPr lang="en-US" dirty="0" err="1"/>
              <a:t>narinig</a:t>
            </a:r>
            <a:r>
              <a:rPr lang="en-US" dirty="0"/>
              <a:t> </a:t>
            </a:r>
            <a:r>
              <a:rPr lang="en-US" dirty="0" err="1"/>
              <a:t>mo</a:t>
            </a:r>
            <a:r>
              <a:rPr lang="en-US" dirty="0"/>
              <a:t> </a:t>
            </a:r>
            <a:r>
              <a:rPr lang="en-US" dirty="0" err="1"/>
              <a:t>sa</a:t>
            </a:r>
            <a:r>
              <a:rPr lang="en-US" dirty="0"/>
              <a:t> akin </a:t>
            </a:r>
            <a:r>
              <a:rPr lang="en-US" dirty="0" err="1"/>
              <a:t>sa</a:t>
            </a:r>
            <a:r>
              <a:rPr lang="en-US" dirty="0"/>
              <a:t> </a:t>
            </a:r>
            <a:r>
              <a:rPr lang="en-US" dirty="0" err="1"/>
              <a:t>gitna</a:t>
            </a:r>
            <a:r>
              <a:rPr lang="en-US" dirty="0"/>
              <a:t> ng maraming </a:t>
            </a:r>
            <a:r>
              <a:rPr lang="en-US" dirty="0" err="1"/>
              <a:t>saksi</a:t>
            </a:r>
            <a:r>
              <a:rPr lang="en-US" dirty="0"/>
              <a:t>, ay </a:t>
            </a:r>
            <a:r>
              <a:rPr lang="en-US" dirty="0" err="1"/>
              <a:t>ipagkatiwala</a:t>
            </a:r>
            <a:r>
              <a:rPr lang="en-US" dirty="0"/>
              <a:t> </a:t>
            </a:r>
            <a:r>
              <a:rPr lang="en-US" dirty="0" err="1"/>
              <a:t>mo</a:t>
            </a:r>
            <a:r>
              <a:rPr lang="en-US" dirty="0"/>
              <a:t> </a:t>
            </a:r>
            <a:r>
              <a:rPr lang="en-US" dirty="0" err="1"/>
              <a:t>ito</a:t>
            </a:r>
            <a:r>
              <a:rPr lang="en-US" dirty="0"/>
              <a:t> </a:t>
            </a:r>
            <a:r>
              <a:rPr lang="en-US" dirty="0" err="1"/>
              <a:t>sa</a:t>
            </a:r>
            <a:r>
              <a:rPr lang="en-US" dirty="0"/>
              <a:t> </a:t>
            </a:r>
            <a:r>
              <a:rPr lang="en-US" dirty="0" err="1"/>
              <a:t>mga</a:t>
            </a:r>
            <a:r>
              <a:rPr lang="en-US" dirty="0"/>
              <a:t> </a:t>
            </a:r>
            <a:r>
              <a:rPr lang="en-US" dirty="0" err="1"/>
              <a:t>taong</a:t>
            </a:r>
            <a:r>
              <a:rPr lang="en-US" dirty="0"/>
              <a:t> </a:t>
            </a:r>
            <a:r>
              <a:rPr lang="en-US" dirty="0" err="1"/>
              <a:t>tapat</a:t>
            </a:r>
            <a:r>
              <a:rPr lang="en-US" dirty="0"/>
              <a:t> </a:t>
            </a:r>
            <a:r>
              <a:rPr lang="en-US" dirty="0" err="1"/>
              <a:t>na</a:t>
            </a:r>
            <a:r>
              <a:rPr lang="en-US" dirty="0"/>
              <a:t> </a:t>
            </a:r>
            <a:r>
              <a:rPr lang="en-US" dirty="0" err="1"/>
              <a:t>makapagtuturo</a:t>
            </a:r>
            <a:r>
              <a:rPr lang="en-US" dirty="0"/>
              <a:t> din </a:t>
            </a:r>
            <a:r>
              <a:rPr lang="en-US" dirty="0" err="1"/>
              <a:t>sa</a:t>
            </a:r>
            <a:r>
              <a:rPr lang="en-US" dirty="0"/>
              <a:t> </a:t>
            </a:r>
            <a:r>
              <a:rPr lang="en-US" dirty="0" err="1"/>
              <a:t>iba</a:t>
            </a:r>
            <a:r>
              <a:rPr lang="en-US" dirty="0"/>
              <a:t>.”</a:t>
            </a:r>
          </a:p>
        </p:txBody>
      </p:sp>
      <p:sp>
        <p:nvSpPr>
          <p:cNvPr id="4" name="Subtitle 2"/>
          <p:cNvSpPr txBox="1">
            <a:spLocks/>
          </p:cNvSpPr>
          <p:nvPr/>
        </p:nvSpPr>
        <p:spPr bwMode="auto">
          <a:xfrm>
            <a:off x="3784599" y="3370944"/>
            <a:ext cx="5257800" cy="591305"/>
          </a:xfrm>
          <a:prstGeom prst="rect">
            <a:avLst/>
          </a:prstGeom>
          <a:noFill/>
          <a:ln w="9525">
            <a:noFill/>
            <a:miter lim="800000"/>
            <a:headEnd/>
            <a:tailEnd/>
          </a:ln>
        </p:spPr>
        <p:txBody>
          <a:bodyPr lIns="45720" rIns="45720"/>
          <a:lstStyle/>
          <a:p>
            <a:pPr>
              <a:lnSpc>
                <a:spcPts val="2200"/>
              </a:lnSpc>
              <a:buClr>
                <a:schemeClr val="accent1"/>
              </a:buClr>
              <a:buSzPct val="68000"/>
              <a:defRPr/>
            </a:pPr>
            <a:r>
              <a:rPr lang="en-US" sz="2700" dirty="0">
                <a:solidFill>
                  <a:schemeClr val="tx2"/>
                </a:solidFill>
              </a:rPr>
              <a:t>*Kung </a:t>
            </a:r>
            <a:r>
              <a:rPr lang="en-US" sz="2700" dirty="0" err="1">
                <a:solidFill>
                  <a:schemeClr val="tx2"/>
                </a:solidFill>
              </a:rPr>
              <a:t>wala</a:t>
            </a:r>
            <a:r>
              <a:rPr lang="en-US" sz="2700" dirty="0">
                <a:solidFill>
                  <a:schemeClr val="tx2"/>
                </a:solidFill>
              </a:rPr>
              <a:t> ka </a:t>
            </a:r>
            <a:r>
              <a:rPr lang="en-US" sz="2700" dirty="0" err="1">
                <a:solidFill>
                  <a:schemeClr val="tx2"/>
                </a:solidFill>
              </a:rPr>
              <a:t>sa</a:t>
            </a:r>
            <a:r>
              <a:rPr lang="en-US" sz="2700" dirty="0">
                <a:solidFill>
                  <a:schemeClr val="tx2"/>
                </a:solidFill>
              </a:rPr>
              <a:t> </a:t>
            </a:r>
            <a:r>
              <a:rPr lang="en-US" sz="2700" dirty="0" err="1">
                <a:solidFill>
                  <a:schemeClr val="tx2"/>
                </a:solidFill>
              </a:rPr>
              <a:t>lupa</a:t>
            </a:r>
            <a:r>
              <a:rPr lang="en-US" sz="2700" dirty="0">
                <a:solidFill>
                  <a:schemeClr val="tx2"/>
                </a:solidFill>
              </a:rPr>
              <a:t> para </a:t>
            </a:r>
            <a:r>
              <a:rPr lang="en-US" sz="2700" dirty="0" err="1">
                <a:solidFill>
                  <a:schemeClr val="tx2"/>
                </a:solidFill>
              </a:rPr>
              <a:t>magparami</a:t>
            </a:r>
            <a:r>
              <a:rPr lang="en-US" sz="2700" dirty="0">
                <a:solidFill>
                  <a:schemeClr val="tx2"/>
                </a:solidFill>
              </a:rPr>
              <a:t>… </a:t>
            </a:r>
            <a:r>
              <a:rPr lang="en-US" sz="2700" dirty="0" err="1">
                <a:solidFill>
                  <a:schemeClr val="tx2"/>
                </a:solidFill>
              </a:rPr>
              <a:t>bakit</a:t>
            </a:r>
            <a:r>
              <a:rPr lang="en-US" sz="2700" dirty="0">
                <a:solidFill>
                  <a:schemeClr val="tx2"/>
                </a:solidFill>
              </a:rPr>
              <a:t> ka </a:t>
            </a:r>
            <a:r>
              <a:rPr lang="en-US" sz="2700" dirty="0" err="1">
                <a:solidFill>
                  <a:schemeClr val="tx2"/>
                </a:solidFill>
              </a:rPr>
              <a:t>nandito</a:t>
            </a:r>
            <a:r>
              <a:rPr lang="en-US" sz="2700" dirty="0">
                <a:solidFill>
                  <a:schemeClr val="tx2"/>
                </a:solidFill>
              </a:rPr>
              <a:t>? </a:t>
            </a:r>
            <a:endParaRPr lang="en-US" sz="2700" dirty="0">
              <a:solidFill>
                <a:schemeClr val="tx2"/>
              </a:solidFill>
              <a:latin typeface="+mn-lt"/>
              <a:cs typeface="+mn-cs"/>
            </a:endParaRPr>
          </a:p>
        </p:txBody>
      </p:sp>
      <p:sp>
        <p:nvSpPr>
          <p:cNvPr id="5" name="Subtitle 2"/>
          <p:cNvSpPr txBox="1">
            <a:spLocks/>
          </p:cNvSpPr>
          <p:nvPr/>
        </p:nvSpPr>
        <p:spPr>
          <a:xfrm>
            <a:off x="3031066" y="4987285"/>
            <a:ext cx="5718175" cy="1744662"/>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b="1" dirty="0"/>
              <a:t>2 Timothy 2:2</a:t>
            </a:r>
            <a:br>
              <a:rPr lang="en-US" sz="2000" b="1" dirty="0"/>
            </a:br>
            <a:r>
              <a:rPr lang="en-US" sz="2000" dirty="0"/>
              <a:t>“And the things that you have heard from me among many witnesses, commit these to faithful men who will be able to teach others also.” </a:t>
            </a:r>
            <a:br>
              <a:rPr lang="en-US" sz="2000" dirty="0"/>
            </a:br>
            <a:r>
              <a:rPr lang="en-US" sz="2000" dirty="0">
                <a:solidFill>
                  <a:schemeClr val="tx2"/>
                </a:solidFill>
              </a:rPr>
              <a:t>*If you are not on the earth to reproduce… then why are you here? </a:t>
            </a:r>
          </a:p>
          <a:p>
            <a:pPr marL="0" indent="0" algn="ctr">
              <a:buFont typeface="Arial" panose="020B0604020202020204" pitchFamily="34" charset="0"/>
              <a:buNone/>
              <a:defRPr/>
            </a:pPr>
            <a:endParaRPr lang="en-US" sz="2000" dirty="0"/>
          </a:p>
          <a:p>
            <a:pPr marL="0" indent="0" algn="ctr">
              <a:buFont typeface="Arial" panose="020B0604020202020204" pitchFamily="34" charset="0"/>
              <a:buNone/>
              <a:defRPr/>
            </a:pPr>
            <a:endParaRPr lang="en-US" sz="2000" dirty="0"/>
          </a:p>
        </p:txBody>
      </p:sp>
      <p:sp>
        <p:nvSpPr>
          <p:cNvPr id="7" name="Title 1"/>
          <p:cNvSpPr txBox="1">
            <a:spLocks/>
          </p:cNvSpPr>
          <p:nvPr/>
        </p:nvSpPr>
        <p:spPr>
          <a:xfrm>
            <a:off x="0" y="4206085"/>
            <a:ext cx="9144000" cy="526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WHAT IS MULTIPLICATION?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137980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allAtOnce"/>
      <p:bldP spid="4" grpId="0" build="allAtOnce"/>
      <p:bldP spid="5" grpId="0" build="allAtOnce"/>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63B235-EA9C-D7FD-E0DA-49B7E2422223}"/>
              </a:ext>
            </a:extLst>
          </p:cNvPr>
          <p:cNvSpPr>
            <a:spLocks noGrp="1"/>
          </p:cNvSpPr>
          <p:nvPr>
            <p:ph type="ftr" sz="quarter" idx="4294967295"/>
          </p:nvPr>
        </p:nvSpPr>
        <p:spPr>
          <a:xfrm>
            <a:off x="6565900" y="6492875"/>
            <a:ext cx="2578100" cy="365125"/>
          </a:xfrm>
          <a:prstGeom prst="rect">
            <a:avLst/>
          </a:prstGeom>
        </p:spPr>
        <p:txBody>
          <a:bodyPr/>
          <a:lstStyle/>
          <a:p>
            <a:pPr>
              <a:defRPr/>
            </a:pPr>
            <a:r>
              <a:rPr lang="en-US"/>
              <a:t>DOC ID:5S2EN7124V18.3</a:t>
            </a:r>
            <a:endParaRPr lang="en-US" dirty="0"/>
          </a:p>
        </p:txBody>
      </p:sp>
      <p:sp>
        <p:nvSpPr>
          <p:cNvPr id="25" name="TextBox 24">
            <a:extLst>
              <a:ext uri="{FF2B5EF4-FFF2-40B4-BE49-F238E27FC236}">
                <a16:creationId xmlns:a16="http://schemas.microsoft.com/office/drawing/2014/main" id="{401A7FA7-3D56-D6CB-E608-E3F345AC6EE6}"/>
              </a:ext>
            </a:extLst>
          </p:cNvPr>
          <p:cNvSpPr txBox="1"/>
          <p:nvPr/>
        </p:nvSpPr>
        <p:spPr>
          <a:xfrm>
            <a:off x="0" y="165100"/>
            <a:ext cx="9144000" cy="830997"/>
          </a:xfrm>
          <a:prstGeom prst="rect">
            <a:avLst/>
          </a:prstGeom>
          <a:noFill/>
        </p:spPr>
        <p:txBody>
          <a:bodyPr wrap="square">
            <a:spAutoFit/>
          </a:bodyPr>
          <a:lstStyle/>
          <a:p>
            <a:pPr algn="ctr"/>
            <a:r>
              <a:rPr lang="en-US" sz="4800" dirty="0">
                <a:latin typeface="Cooper Black" panose="0208090404030B020404" pitchFamily="18" charset="0"/>
              </a:rPr>
              <a:t>MAGDALA NG IBANG PAA!</a:t>
            </a:r>
          </a:p>
        </p:txBody>
      </p:sp>
      <p:pic>
        <p:nvPicPr>
          <p:cNvPr id="6" name="Picture 5">
            <a:extLst>
              <a:ext uri="{FF2B5EF4-FFF2-40B4-BE49-F238E27FC236}">
                <a16:creationId xmlns:a16="http://schemas.microsoft.com/office/drawing/2014/main" id="{A87FBA2C-9CCD-6D96-6500-485EA8C05794}"/>
              </a:ext>
            </a:extLst>
          </p:cNvPr>
          <p:cNvPicPr>
            <a:picLocks noChangeAspect="1"/>
          </p:cNvPicPr>
          <p:nvPr/>
        </p:nvPicPr>
        <p:blipFill>
          <a:blip r:embed="rId2"/>
          <a:stretch>
            <a:fillRect/>
          </a:stretch>
        </p:blipFill>
        <p:spPr>
          <a:xfrm>
            <a:off x="1476375" y="990600"/>
            <a:ext cx="6191250" cy="4953000"/>
          </a:xfrm>
          <a:prstGeom prst="rect">
            <a:avLst/>
          </a:prstGeom>
        </p:spPr>
      </p:pic>
      <p:sp>
        <p:nvSpPr>
          <p:cNvPr id="5" name="TextBox 4">
            <a:extLst>
              <a:ext uri="{FF2B5EF4-FFF2-40B4-BE49-F238E27FC236}">
                <a16:creationId xmlns:a16="http://schemas.microsoft.com/office/drawing/2014/main" id="{401A7FA7-3D56-D6CB-E608-E3F345AC6EE6}"/>
              </a:ext>
            </a:extLst>
          </p:cNvPr>
          <p:cNvSpPr txBox="1"/>
          <p:nvPr/>
        </p:nvSpPr>
        <p:spPr>
          <a:xfrm>
            <a:off x="0" y="5943600"/>
            <a:ext cx="9144000" cy="584775"/>
          </a:xfrm>
          <a:prstGeom prst="rect">
            <a:avLst/>
          </a:prstGeom>
          <a:noFill/>
        </p:spPr>
        <p:txBody>
          <a:bodyPr wrap="square">
            <a:spAutoFit/>
          </a:bodyPr>
          <a:lstStyle/>
          <a:p>
            <a:pPr algn="ctr"/>
            <a:r>
              <a:rPr lang="en-US" sz="3200" dirty="0">
                <a:latin typeface="Cooper Black" panose="0208090404030B020404" pitchFamily="18" charset="0"/>
              </a:rPr>
              <a:t>SEND OTHER FEET!</a:t>
            </a:r>
          </a:p>
        </p:txBody>
      </p:sp>
    </p:spTree>
    <p:extLst>
      <p:ext uri="{BB962C8B-B14F-4D97-AF65-F5344CB8AC3E}">
        <p14:creationId xmlns:p14="http://schemas.microsoft.com/office/powerpoint/2010/main" val="25947293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 Box 6"/>
          <p:cNvSpPr txBox="1">
            <a:spLocks noChangeArrowheads="1"/>
          </p:cNvSpPr>
          <p:nvPr/>
        </p:nvSpPr>
        <p:spPr bwMode="auto">
          <a:xfrm>
            <a:off x="3438641" y="1697264"/>
            <a:ext cx="2633221" cy="633091"/>
          </a:xfrm>
          <a:prstGeom prst="rect">
            <a:avLst/>
          </a:prstGeom>
          <a:solidFill>
            <a:srgbClr val="FFFFFF"/>
          </a:solidFill>
          <a:ln w="9525">
            <a:solidFill>
              <a:srgbClr val="000000"/>
            </a:solidFill>
            <a:miter lim="800000"/>
            <a:headEnd/>
            <a:tailEnd/>
          </a:ln>
        </p:spPr>
        <p:txBody>
          <a:bodyPr/>
          <a:lstStyle/>
          <a:p>
            <a:pPr algn="ctr" eaLnBrk="1" hangingPunct="1">
              <a:defRPr/>
            </a:pPr>
            <a:r>
              <a:rPr lang="en-US" dirty="0">
                <a:latin typeface="+mn-lt"/>
                <a:cs typeface="Arial" charset="0"/>
              </a:rPr>
              <a:t>UNANG HENERASYON</a:t>
            </a:r>
          </a:p>
          <a:p>
            <a:pPr algn="ctr" eaLnBrk="1" hangingPunct="1">
              <a:defRPr/>
            </a:pPr>
            <a:r>
              <a:rPr lang="en-US" b="1" dirty="0">
                <a:solidFill>
                  <a:srgbClr val="0070C0"/>
                </a:solidFill>
                <a:latin typeface="+mn-lt"/>
                <a:cs typeface="Arial" charset="0"/>
              </a:rPr>
              <a:t>ANG SIYANG NAKUHA KA</a:t>
            </a:r>
          </a:p>
        </p:txBody>
      </p:sp>
      <p:sp>
        <p:nvSpPr>
          <p:cNvPr id="67590" name="Text Box 7"/>
          <p:cNvSpPr txBox="1">
            <a:spLocks noChangeArrowheads="1"/>
          </p:cNvSpPr>
          <p:nvPr/>
        </p:nvSpPr>
        <p:spPr bwMode="auto">
          <a:xfrm>
            <a:off x="6509013" y="2905998"/>
            <a:ext cx="2748003" cy="633091"/>
          </a:xfrm>
          <a:prstGeom prst="rect">
            <a:avLst/>
          </a:prstGeom>
          <a:solidFill>
            <a:srgbClr val="FFFFFF"/>
          </a:solidFill>
          <a:ln w="9525">
            <a:solidFill>
              <a:srgbClr val="000000"/>
            </a:solidFill>
            <a:miter lim="800000"/>
            <a:headEnd/>
            <a:tailEnd/>
          </a:ln>
        </p:spPr>
        <p:txBody>
          <a:bodyPr/>
          <a:lstStyle/>
          <a:p>
            <a:pPr algn="ctr" eaLnBrk="1" hangingPunct="1">
              <a:defRPr/>
            </a:pPr>
            <a:r>
              <a:rPr lang="en-US" dirty="0">
                <a:latin typeface="+mn-lt"/>
                <a:cs typeface="Arial" charset="0"/>
              </a:rPr>
              <a:t>IKALAWANG HENERASYON</a:t>
            </a:r>
          </a:p>
          <a:p>
            <a:pPr algn="ctr" eaLnBrk="1" hangingPunct="1">
              <a:defRPr/>
            </a:pPr>
            <a:r>
              <a:rPr lang="en-US" b="1" dirty="0">
                <a:solidFill>
                  <a:srgbClr val="0070C0"/>
                </a:solidFill>
                <a:cs typeface="Arial" charset="0"/>
              </a:rPr>
              <a:t>IKAW</a:t>
            </a:r>
            <a:r>
              <a:rPr lang="en-US" b="1" dirty="0">
                <a:solidFill>
                  <a:srgbClr val="0070C0"/>
                </a:solidFill>
                <a:latin typeface="+mn-lt"/>
                <a:cs typeface="Arial" charset="0"/>
              </a:rPr>
              <a:t>!</a:t>
            </a:r>
          </a:p>
        </p:txBody>
      </p:sp>
      <p:sp>
        <p:nvSpPr>
          <p:cNvPr id="67591" name="Text Box 8"/>
          <p:cNvSpPr txBox="1">
            <a:spLocks noChangeArrowheads="1"/>
          </p:cNvSpPr>
          <p:nvPr/>
        </p:nvSpPr>
        <p:spPr bwMode="auto">
          <a:xfrm>
            <a:off x="2852925" y="5237807"/>
            <a:ext cx="3804651" cy="614333"/>
          </a:xfrm>
          <a:prstGeom prst="rect">
            <a:avLst/>
          </a:prstGeom>
          <a:solidFill>
            <a:srgbClr val="FFFFFF"/>
          </a:solidFill>
          <a:ln w="9525">
            <a:solidFill>
              <a:srgbClr val="000000"/>
            </a:solidFill>
            <a:miter lim="800000"/>
            <a:headEnd/>
            <a:tailEnd/>
          </a:ln>
        </p:spPr>
        <p:txBody>
          <a:bodyPr/>
          <a:lstStyle/>
          <a:p>
            <a:pPr algn="ctr" eaLnBrk="1" hangingPunct="1">
              <a:defRPr/>
            </a:pPr>
            <a:r>
              <a:rPr lang="en-US" dirty="0">
                <a:latin typeface="+mn-lt"/>
                <a:cs typeface="Arial" charset="0"/>
              </a:rPr>
              <a:t>IKATLONG HENERASYON</a:t>
            </a:r>
          </a:p>
          <a:p>
            <a:pPr algn="ctr" eaLnBrk="1" hangingPunct="1">
              <a:defRPr/>
            </a:pPr>
            <a:r>
              <a:rPr lang="en-US" b="1" dirty="0">
                <a:solidFill>
                  <a:srgbClr val="0070C0"/>
                </a:solidFill>
                <a:latin typeface="+mn-lt"/>
                <a:cs typeface="Arial" charset="0"/>
              </a:rPr>
              <a:t>“MGA TAPAT" NA DINIDISIPULO MO</a:t>
            </a:r>
          </a:p>
        </p:txBody>
      </p:sp>
      <p:sp>
        <p:nvSpPr>
          <p:cNvPr id="67592" name="Text Box 9"/>
          <p:cNvSpPr txBox="1">
            <a:spLocks noChangeArrowheads="1"/>
          </p:cNvSpPr>
          <p:nvPr/>
        </p:nvSpPr>
        <p:spPr bwMode="auto">
          <a:xfrm>
            <a:off x="236305" y="3073575"/>
            <a:ext cx="4130211" cy="955498"/>
          </a:xfrm>
          <a:prstGeom prst="rect">
            <a:avLst/>
          </a:prstGeom>
          <a:solidFill>
            <a:srgbClr val="FFFFFF"/>
          </a:solidFill>
          <a:ln w="9525">
            <a:solidFill>
              <a:srgbClr val="000000"/>
            </a:solidFill>
            <a:miter lim="800000"/>
            <a:headEnd/>
            <a:tailEnd/>
          </a:ln>
        </p:spPr>
        <p:txBody>
          <a:bodyPr/>
          <a:lstStyle/>
          <a:p>
            <a:pPr algn="ctr" eaLnBrk="1" hangingPunct="1">
              <a:defRPr/>
            </a:pPr>
            <a:r>
              <a:rPr lang="en-US" sz="1600" dirty="0">
                <a:latin typeface="+mn-lt"/>
                <a:cs typeface="Arial" charset="0"/>
              </a:rPr>
              <a:t>IKAAPAT NA HENERASYON</a:t>
            </a:r>
          </a:p>
          <a:p>
            <a:pPr algn="ctr" eaLnBrk="1" hangingPunct="1">
              <a:defRPr/>
            </a:pPr>
            <a:r>
              <a:rPr lang="en-US" sz="1600" b="1" dirty="0">
                <a:solidFill>
                  <a:srgbClr val="0070C0"/>
                </a:solidFill>
                <a:latin typeface="+mn-lt"/>
                <a:cs typeface="Arial" charset="0"/>
              </a:rPr>
              <a:t>MGA DISIPULO  NG IYONG MGA DISIPULO NA “GANUN DIN ANG GINAWA”</a:t>
            </a:r>
          </a:p>
        </p:txBody>
      </p:sp>
      <p:sp>
        <p:nvSpPr>
          <p:cNvPr id="95234" name="Rectangle 2"/>
          <p:cNvSpPr>
            <a:spLocks noGrp="1"/>
          </p:cNvSpPr>
          <p:nvPr>
            <p:ph type="ctrTitle" idx="4294967295"/>
          </p:nvPr>
        </p:nvSpPr>
        <p:spPr>
          <a:xfrm>
            <a:off x="0" y="195263"/>
            <a:ext cx="9144000" cy="704850"/>
          </a:xfrm>
          <a:prstGeom prst="rect">
            <a:avLst/>
          </a:prstGeom>
        </p:spPr>
        <p:txBody>
          <a:bodyPr/>
          <a:lstStyle/>
          <a:p>
            <a:pPr algn="ctr">
              <a:lnSpc>
                <a:spcPts val="2500"/>
              </a:lnSpc>
            </a:pPr>
            <a:r>
              <a:rPr lang="en-US" altLang="en-US" sz="3700" b="1" dirty="0">
                <a:latin typeface="+mn-lt"/>
              </a:rPr>
              <a:t>Ang </a:t>
            </a:r>
            <a:r>
              <a:rPr lang="en-US" altLang="en-US" sz="3700" b="1" dirty="0" err="1">
                <a:latin typeface="+mn-lt"/>
              </a:rPr>
              <a:t>Multiplikasyon</a:t>
            </a:r>
            <a:r>
              <a:rPr lang="en-US" altLang="en-US" sz="3700" b="1" dirty="0">
                <a:latin typeface="+mn-lt"/>
              </a:rPr>
              <a:t> Formula ng </a:t>
            </a:r>
            <a:r>
              <a:rPr lang="en-US" altLang="en-US" sz="3700" b="1" dirty="0" err="1">
                <a:latin typeface="+mn-lt"/>
              </a:rPr>
              <a:t>Bibliya</a:t>
            </a:r>
            <a:br>
              <a:rPr lang="en-US" altLang="en-US" sz="3700" b="1" dirty="0">
                <a:latin typeface="+mn-lt"/>
              </a:rPr>
            </a:br>
            <a:r>
              <a:rPr lang="en-US" altLang="en-US" sz="2800" dirty="0" err="1">
                <a:latin typeface="+mn-lt"/>
              </a:rPr>
              <a:t>Ikaapat</a:t>
            </a:r>
            <a:r>
              <a:rPr lang="en-US" altLang="en-US" sz="2800" dirty="0">
                <a:latin typeface="+mn-lt"/>
              </a:rPr>
              <a:t> </a:t>
            </a:r>
            <a:r>
              <a:rPr lang="en-US" altLang="en-US" sz="2800" dirty="0" err="1">
                <a:latin typeface="+mn-lt"/>
              </a:rPr>
              <a:t>na</a:t>
            </a:r>
            <a:r>
              <a:rPr lang="en-US" altLang="en-US" sz="2800" dirty="0">
                <a:latin typeface="+mn-lt"/>
              </a:rPr>
              <a:t> </a:t>
            </a:r>
            <a:r>
              <a:rPr lang="en-US" altLang="en-US" sz="2800" dirty="0" err="1">
                <a:latin typeface="+mn-lt"/>
              </a:rPr>
              <a:t>Henerasyong</a:t>
            </a:r>
            <a:r>
              <a:rPr lang="en-US" altLang="en-US" sz="2800" dirty="0">
                <a:latin typeface="+mn-lt"/>
              </a:rPr>
              <a:t> </a:t>
            </a:r>
            <a:r>
              <a:rPr lang="en-US" altLang="en-US" sz="2800" dirty="0" err="1">
                <a:latin typeface="+mn-lt"/>
              </a:rPr>
              <a:t>Ebanghelismo</a:t>
            </a:r>
            <a:r>
              <a:rPr lang="en-US" sz="2800" dirty="0">
                <a:latin typeface="+mn-lt"/>
              </a:rPr>
              <a:t>—</a:t>
            </a:r>
            <a:r>
              <a:rPr lang="en-US" altLang="en-US" sz="2800" dirty="0">
                <a:latin typeface="+mn-lt"/>
              </a:rPr>
              <a:t>2 </a:t>
            </a:r>
            <a:r>
              <a:rPr lang="en-US" altLang="en-US" sz="2800" dirty="0" err="1">
                <a:latin typeface="+mn-lt"/>
              </a:rPr>
              <a:t>Timoteo</a:t>
            </a:r>
            <a:r>
              <a:rPr lang="en-US" altLang="en-US" sz="2800" dirty="0">
                <a:latin typeface="+mn-lt"/>
              </a:rPr>
              <a:t> 2:2</a:t>
            </a:r>
            <a:br>
              <a:rPr lang="en-US" altLang="en-US" sz="4000" dirty="0">
                <a:latin typeface="+mn-lt"/>
              </a:rPr>
            </a:br>
            <a:endParaRPr lang="en-US" altLang="en-US" sz="3700" b="1" dirty="0">
              <a:latin typeface="+mn-lt"/>
            </a:endParaRP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9007066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a:xfrm>
            <a:off x="0" y="272478"/>
            <a:ext cx="9144000" cy="736190"/>
          </a:xfrm>
          <a:prstGeom prst="rect">
            <a:avLst/>
          </a:prstGeom>
        </p:spPr>
        <p:txBody>
          <a:bodyPr/>
          <a:lstStyle/>
          <a:p>
            <a:pPr algn="ctr" eaLnBrk="1" hangingPunct="1"/>
            <a:r>
              <a:rPr lang="en-US" altLang="en-US" sz="4000" b="1" dirty="0">
                <a:solidFill>
                  <a:schemeClr val="bg1"/>
                </a:solidFill>
                <a:latin typeface="+mn-lt"/>
              </a:rPr>
              <a:t>DALAWANG BAHAGI SA MULTIPLIKASYON</a:t>
            </a:r>
          </a:p>
        </p:txBody>
      </p:sp>
      <p:sp>
        <p:nvSpPr>
          <p:cNvPr id="96259" name="Subtitle 2"/>
          <p:cNvSpPr>
            <a:spLocks noGrp="1"/>
          </p:cNvSpPr>
          <p:nvPr>
            <p:ph type="subTitle" idx="4294967295"/>
          </p:nvPr>
        </p:nvSpPr>
        <p:spPr>
          <a:xfrm>
            <a:off x="1121789" y="2160308"/>
            <a:ext cx="7475456" cy="1157927"/>
          </a:xfrm>
          <a:prstGeom prst="rect">
            <a:avLst/>
          </a:prstGeom>
        </p:spPr>
        <p:txBody>
          <a:bodyPr/>
          <a:lstStyle/>
          <a:p>
            <a:pPr marL="514350" indent="-514350" algn="l" eaLnBrk="1" hangingPunct="1">
              <a:buAutoNum type="arabicPeriod"/>
            </a:pPr>
            <a:r>
              <a:rPr lang="es-ES" altLang="en-US" sz="3200" dirty="0"/>
              <a:t>“</a:t>
            </a:r>
            <a:r>
              <a:rPr lang="es-ES" altLang="en-US" sz="3200" dirty="0" err="1"/>
              <a:t>Mapuspos</a:t>
            </a:r>
            <a:r>
              <a:rPr lang="es-ES" altLang="en-US" sz="3200" dirty="0"/>
              <a:t> </a:t>
            </a:r>
            <a:r>
              <a:rPr lang="es-ES" altLang="en-US" sz="3200" dirty="0" err="1"/>
              <a:t>kayo</a:t>
            </a:r>
            <a:r>
              <a:rPr lang="es-ES" altLang="en-US" sz="3200" dirty="0"/>
              <a:t> ng Espiritu.” </a:t>
            </a:r>
            <a:r>
              <a:rPr lang="es-ES" altLang="en-US" sz="3200" dirty="0" err="1"/>
              <a:t>Efeso</a:t>
            </a:r>
            <a:r>
              <a:rPr lang="es-ES" altLang="en-US" sz="3200" dirty="0"/>
              <a:t> 5:18</a:t>
            </a:r>
          </a:p>
          <a:p>
            <a:pPr marL="514350" indent="-514350" algn="l" eaLnBrk="1" hangingPunct="1">
              <a:buAutoNum type="arabicPeriod"/>
            </a:pPr>
            <a:r>
              <a:rPr lang="en-US" sz="3200" dirty="0"/>
              <a:t>“</a:t>
            </a:r>
            <a:r>
              <a:rPr lang="en-US" sz="3200" dirty="0" err="1"/>
              <a:t>Humayo</a:t>
            </a:r>
            <a:r>
              <a:rPr lang="en-US" sz="3200" dirty="0"/>
              <a:t> ka…” Marcos 16:15</a:t>
            </a:r>
            <a:endParaRPr lang="en-US" altLang="en-US" sz="2400" dirty="0">
              <a:solidFill>
                <a:schemeClr val="tx1"/>
              </a:solidFill>
            </a:endParaRPr>
          </a:p>
        </p:txBody>
      </p:sp>
      <p:sp>
        <p:nvSpPr>
          <p:cNvPr id="5" name="Title 1"/>
          <p:cNvSpPr txBox="1">
            <a:spLocks/>
          </p:cNvSpPr>
          <p:nvPr/>
        </p:nvSpPr>
        <p:spPr>
          <a:xfrm>
            <a:off x="0" y="4186622"/>
            <a:ext cx="9144000" cy="5079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TWO PARTS TO MULTIPLICATION</a:t>
            </a:r>
          </a:p>
        </p:txBody>
      </p:sp>
      <p:sp>
        <p:nvSpPr>
          <p:cNvPr id="6" name="Subtitle 2"/>
          <p:cNvSpPr txBox="1">
            <a:spLocks/>
          </p:cNvSpPr>
          <p:nvPr/>
        </p:nvSpPr>
        <p:spPr>
          <a:xfrm>
            <a:off x="2857893" y="5338262"/>
            <a:ext cx="5852475" cy="1157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altLang="en-US" sz="2400" dirty="0"/>
              <a:t>“Be filled with the Spirit.” Ephesians 5:18</a:t>
            </a:r>
          </a:p>
          <a:p>
            <a:pPr marL="514350" indent="-514350">
              <a:buFont typeface="Arial" panose="020B0604020202020204" pitchFamily="34" charset="0"/>
              <a:buAutoNum type="arabicPeriod"/>
            </a:pPr>
            <a:r>
              <a:rPr lang="en-US" sz="2400" dirty="0"/>
              <a:t>“Go…” Mark 16:15</a:t>
            </a:r>
          </a:p>
          <a:p>
            <a:pPr marL="514350" indent="-514350">
              <a:buFont typeface="Arial" panose="020B0604020202020204" pitchFamily="34" charset="0"/>
              <a:buAutoNum type="arabicPeriod"/>
            </a:pPr>
            <a:endParaRPr lang="en-US" altLang="en-US" sz="2400" dirty="0"/>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56800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314" y="1"/>
            <a:ext cx="5697953" cy="6868344"/>
          </a:xfrm>
          <a:prstGeom prst="rect">
            <a:avLst/>
          </a:prstGeom>
        </p:spPr>
      </p:pic>
    </p:spTree>
    <p:extLst>
      <p:ext uri="{BB962C8B-B14F-4D97-AF65-F5344CB8AC3E}">
        <p14:creationId xmlns:p14="http://schemas.microsoft.com/office/powerpoint/2010/main" val="25788450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ctrTitle" idx="4294967295"/>
          </p:nvPr>
        </p:nvSpPr>
        <p:spPr>
          <a:xfrm>
            <a:off x="1093509" y="645851"/>
            <a:ext cx="7740977" cy="4100810"/>
          </a:xfrm>
          <a:prstGeom prst="rect">
            <a:avLst/>
          </a:prstGeom>
        </p:spPr>
        <p:txBody>
          <a:bodyPr/>
          <a:lstStyle/>
          <a:p>
            <a:pPr eaLnBrk="1" hangingPunct="1"/>
            <a:r>
              <a:rPr lang="en-US" altLang="en-US" sz="3600" dirty="0" err="1"/>
              <a:t>Ngunit</a:t>
            </a:r>
            <a:r>
              <a:rPr lang="en-US" altLang="en-US" sz="3600" dirty="0"/>
              <a:t> </a:t>
            </a:r>
            <a:r>
              <a:rPr lang="en-US" altLang="en-US" sz="3600" dirty="0" err="1"/>
              <a:t>ikaw</a:t>
            </a:r>
            <a:r>
              <a:rPr lang="en-US" altLang="en-US" sz="3600" dirty="0"/>
              <a:t> ay </a:t>
            </a:r>
            <a:r>
              <a:rPr lang="en-US" altLang="en-US" sz="3600" dirty="0" err="1"/>
              <a:t>tatanggap</a:t>
            </a:r>
            <a:r>
              <a:rPr lang="en-US" altLang="en-US" sz="3600" dirty="0"/>
              <a:t> ng </a:t>
            </a:r>
            <a:r>
              <a:rPr lang="en-US" altLang="en-US" sz="3600" dirty="0" err="1"/>
              <a:t>kapangyarihan</a:t>
            </a:r>
            <a:r>
              <a:rPr lang="en-US" altLang="en-US" sz="3600" dirty="0"/>
              <a:t> </a:t>
            </a:r>
            <a:r>
              <a:rPr lang="en-US" altLang="en-US" sz="3600" dirty="0" err="1"/>
              <a:t>kapag</a:t>
            </a:r>
            <a:r>
              <a:rPr lang="en-US" altLang="en-US" sz="3600" dirty="0"/>
              <a:t> ang Banal </a:t>
            </a:r>
            <a:r>
              <a:rPr lang="en-US" altLang="en-US" sz="3600" dirty="0" err="1"/>
              <a:t>na</a:t>
            </a:r>
            <a:r>
              <a:rPr lang="en-US" altLang="en-US" sz="3600" dirty="0"/>
              <a:t> Espiritu ay </a:t>
            </a:r>
            <a:r>
              <a:rPr lang="en-US" altLang="en-US" sz="3600" dirty="0" err="1"/>
              <a:t>dumating</a:t>
            </a:r>
            <a:r>
              <a:rPr lang="en-US" altLang="en-US" sz="3600" dirty="0"/>
              <a:t> </a:t>
            </a:r>
            <a:r>
              <a:rPr lang="en-US" altLang="en-US" sz="3600" dirty="0" err="1"/>
              <a:t>sa</a:t>
            </a:r>
            <a:r>
              <a:rPr lang="en-US" altLang="en-US" sz="3600" dirty="0"/>
              <a:t> </a:t>
            </a:r>
            <a:r>
              <a:rPr lang="en-US" altLang="en-US" sz="3600" dirty="0" err="1"/>
              <a:t>iyo</a:t>
            </a:r>
            <a:r>
              <a:rPr lang="en-US" altLang="en-US" sz="3600" dirty="0"/>
              <a:t>; at kayo ay </a:t>
            </a:r>
            <a:r>
              <a:rPr lang="en-US" altLang="en-US" sz="3600" dirty="0" err="1"/>
              <a:t>magiging</a:t>
            </a:r>
            <a:r>
              <a:rPr lang="en-US" altLang="en-US" sz="3600" dirty="0"/>
              <a:t> </a:t>
            </a:r>
            <a:r>
              <a:rPr lang="en-US" altLang="en-US" sz="3600" dirty="0" err="1"/>
              <a:t>mga</a:t>
            </a:r>
            <a:r>
              <a:rPr lang="en-US" altLang="en-US" sz="3600" dirty="0"/>
              <a:t> </a:t>
            </a:r>
            <a:r>
              <a:rPr lang="en-US" altLang="en-US" sz="3600" dirty="0" err="1"/>
              <a:t>saksi</a:t>
            </a:r>
            <a:r>
              <a:rPr lang="en-US" altLang="en-US" sz="3600" dirty="0"/>
              <a:t> Ko </a:t>
            </a:r>
            <a:r>
              <a:rPr lang="en-US" altLang="en-US" sz="3600" dirty="0" err="1"/>
              <a:t>sa</a:t>
            </a:r>
            <a:r>
              <a:rPr lang="en-US" altLang="en-US" sz="3600" dirty="0"/>
              <a:t> Jerusalem, at </a:t>
            </a:r>
            <a:r>
              <a:rPr lang="en-US" altLang="en-US" sz="3600" dirty="0" err="1"/>
              <a:t>sa</a:t>
            </a:r>
            <a:r>
              <a:rPr lang="en-US" altLang="en-US" sz="3600" dirty="0"/>
              <a:t> </a:t>
            </a:r>
            <a:r>
              <a:rPr lang="en-US" altLang="en-US" sz="3600" dirty="0" err="1"/>
              <a:t>buong</a:t>
            </a:r>
            <a:r>
              <a:rPr lang="en-US" altLang="en-US" sz="3600" dirty="0"/>
              <a:t> Judea at Samaria, at </a:t>
            </a:r>
            <a:r>
              <a:rPr lang="en-US" altLang="en-US" sz="3600" dirty="0" err="1"/>
              <a:t>hanggang</a:t>
            </a:r>
            <a:r>
              <a:rPr lang="en-US" altLang="en-US" sz="3600" dirty="0"/>
              <a:t> </a:t>
            </a:r>
            <a:r>
              <a:rPr lang="en-US" altLang="en-US" sz="3600" dirty="0" err="1"/>
              <a:t>sa</a:t>
            </a:r>
            <a:r>
              <a:rPr lang="en-US" altLang="en-US" sz="3600" dirty="0"/>
              <a:t> </a:t>
            </a:r>
            <a:r>
              <a:rPr lang="en-US" altLang="en-US" sz="3600" dirty="0" err="1"/>
              <a:t>dulo</a:t>
            </a:r>
            <a:r>
              <a:rPr lang="en-US" altLang="en-US" sz="3600" dirty="0"/>
              <a:t> ng </a:t>
            </a:r>
            <a:r>
              <a:rPr lang="en-US" altLang="en-US" sz="3600" dirty="0" err="1"/>
              <a:t>lupa</a:t>
            </a:r>
            <a:r>
              <a:rPr lang="en-US" altLang="en-US" sz="3600" dirty="0"/>
              <a:t>.						</a:t>
            </a:r>
            <a:br>
              <a:rPr lang="en-US" altLang="en-US" sz="3600" dirty="0"/>
            </a:br>
            <a:r>
              <a:rPr lang="en-US" altLang="en-US" sz="3600" dirty="0"/>
              <a:t>						</a:t>
            </a:r>
            <a:r>
              <a:rPr lang="en-US" altLang="en-US" sz="3600" dirty="0" err="1"/>
              <a:t>Gawa</a:t>
            </a:r>
            <a:r>
              <a:rPr lang="en-US" altLang="en-US" sz="3600" dirty="0"/>
              <a:t> 1:8</a:t>
            </a:r>
          </a:p>
        </p:txBody>
      </p:sp>
      <p:sp>
        <p:nvSpPr>
          <p:cNvPr id="4" name="Title 1"/>
          <p:cNvSpPr txBox="1">
            <a:spLocks/>
          </p:cNvSpPr>
          <p:nvPr/>
        </p:nvSpPr>
        <p:spPr>
          <a:xfrm>
            <a:off x="2582944" y="5341972"/>
            <a:ext cx="6251543" cy="11813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t>But you shall receive power when the Holy Spirit has come upon you; and you shall be witnesses to Me in Jerusalem, and in all Judea and Samaria, and to the end of the earth.</a:t>
            </a:r>
            <a:br>
              <a:rPr lang="en-US" altLang="en-US" sz="2000" b="1" dirty="0"/>
            </a:br>
            <a:r>
              <a:rPr lang="en-US" altLang="en-US" sz="2000" b="1" dirty="0"/>
              <a:t>					Acts 1:8</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690339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a:xfrm>
            <a:off x="0" y="281905"/>
            <a:ext cx="9144000" cy="641922"/>
          </a:xfrm>
          <a:prstGeom prst="rect">
            <a:avLst/>
          </a:prstGeom>
        </p:spPr>
        <p:txBody>
          <a:bodyPr/>
          <a:lstStyle/>
          <a:p>
            <a:pPr algn="ctr" eaLnBrk="1" hangingPunct="1"/>
            <a:r>
              <a:rPr lang="pt-BR" altLang="en-US" sz="3200" b="1" dirty="0">
                <a:solidFill>
                  <a:schemeClr val="bg1"/>
                </a:solidFill>
                <a:latin typeface="+mn-lt"/>
              </a:rPr>
              <a:t>ANG ATING PLANO NA HUMAYO AT MAGPARAMI</a:t>
            </a:r>
            <a:endParaRPr lang="en-US" altLang="en-US" sz="3200" b="1" dirty="0">
              <a:solidFill>
                <a:schemeClr val="bg1"/>
              </a:solidFill>
              <a:latin typeface="+mn-lt"/>
            </a:endParaRPr>
          </a:p>
        </p:txBody>
      </p:sp>
      <p:sp>
        <p:nvSpPr>
          <p:cNvPr id="76803" name="Subtitle 2"/>
          <p:cNvSpPr>
            <a:spLocks noGrp="1"/>
          </p:cNvSpPr>
          <p:nvPr>
            <p:ph type="subTitle" idx="4294967295"/>
          </p:nvPr>
        </p:nvSpPr>
        <p:spPr>
          <a:xfrm>
            <a:off x="1143000" y="1878291"/>
            <a:ext cx="6019800" cy="762000"/>
          </a:xfrm>
          <a:prstGeom prst="rect">
            <a:avLst/>
          </a:prstGeom>
        </p:spPr>
        <p:txBody>
          <a:bodyPr rtlCol="0">
            <a:normAutofit fontScale="92500" lnSpcReduction="10000"/>
          </a:bodyPr>
          <a:lstStyle/>
          <a:p>
            <a:pPr marL="457200" indent="-457200" eaLnBrk="1" fontAlgn="auto" hangingPunct="1">
              <a:spcAft>
                <a:spcPts val="0"/>
              </a:spcAft>
              <a:buClr>
                <a:schemeClr val="tx1"/>
              </a:buClr>
              <a:buFont typeface="Wingdings" panose="05000000000000000000" pitchFamily="2" charset="2"/>
              <a:buChar char="ü"/>
              <a:defRPr/>
            </a:pPr>
            <a:r>
              <a:rPr lang="en-US" dirty="0">
                <a:solidFill>
                  <a:schemeClr val="tx1"/>
                </a:solidFill>
              </a:rPr>
              <a:t>I-SERTIFY ANG MGA TRAINER SA BAWAT MINISTERYO/REHIYON NG PASTOR</a:t>
            </a:r>
          </a:p>
        </p:txBody>
      </p:sp>
      <p:sp>
        <p:nvSpPr>
          <p:cNvPr id="5" name="Title 1"/>
          <p:cNvSpPr txBox="1">
            <a:spLocks/>
          </p:cNvSpPr>
          <p:nvPr/>
        </p:nvSpPr>
        <p:spPr>
          <a:xfrm>
            <a:off x="0" y="4194640"/>
            <a:ext cx="9144000" cy="5272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OUR PLAN TO GO AND MULTIPLY</a:t>
            </a:r>
          </a:p>
        </p:txBody>
      </p:sp>
      <p:sp>
        <p:nvSpPr>
          <p:cNvPr id="7" name="Subtitle 2"/>
          <p:cNvSpPr txBox="1">
            <a:spLocks/>
          </p:cNvSpPr>
          <p:nvPr/>
        </p:nvSpPr>
        <p:spPr>
          <a:xfrm>
            <a:off x="2554664" y="5386633"/>
            <a:ext cx="6287677" cy="762000"/>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1"/>
              </a:buClr>
              <a:buFont typeface="Wingdings" panose="05000000000000000000" pitchFamily="2" charset="2"/>
              <a:buChar char="ü"/>
              <a:defRPr/>
            </a:pPr>
            <a:r>
              <a:rPr lang="en-US" sz="1800" dirty="0"/>
              <a:t>CERTIFY TRAINERS IN EVERY PASTOR’S MINISTERIAL/REGION</a:t>
            </a:r>
          </a:p>
        </p:txBody>
      </p:sp>
      <p:sp>
        <p:nvSpPr>
          <p:cNvPr id="8" name="Subtitle 2"/>
          <p:cNvSpPr txBox="1">
            <a:spLocks/>
          </p:cNvSpPr>
          <p:nvPr/>
        </p:nvSpPr>
        <p:spPr bwMode="auto">
          <a:xfrm>
            <a:off x="2554664" y="5842148"/>
            <a:ext cx="6287677" cy="41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tx1"/>
              </a:buClr>
              <a:buFont typeface="Wingdings" panose="05000000000000000000" pitchFamily="2" charset="2"/>
              <a:buChar char="ü"/>
              <a:defRPr/>
            </a:pPr>
            <a:r>
              <a:rPr lang="en-US" sz="1800" dirty="0"/>
              <a:t>BECOME A </a:t>
            </a:r>
            <a:r>
              <a:rPr lang="en-US" sz="1800" b="1" i="1" dirty="0"/>
              <a:t>ONE MINUTE WITNESS </a:t>
            </a:r>
            <a:r>
              <a:rPr lang="en-US" sz="1800" dirty="0"/>
              <a:t>CHURCH</a:t>
            </a:r>
          </a:p>
        </p:txBody>
      </p:sp>
      <p:sp>
        <p:nvSpPr>
          <p:cNvPr id="9" name="Subtitle 2"/>
          <p:cNvSpPr txBox="1">
            <a:spLocks/>
          </p:cNvSpPr>
          <p:nvPr/>
        </p:nvSpPr>
        <p:spPr>
          <a:xfrm>
            <a:off x="1142999" y="2932522"/>
            <a:ext cx="6620933" cy="762000"/>
          </a:xfrm>
          <a:prstGeom prst="rect">
            <a:avLst/>
          </a:prstGeom>
        </p:spPr>
        <p:txBody>
          <a:bodyPr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1"/>
              </a:buClr>
              <a:buFont typeface="Wingdings" panose="05000000000000000000" pitchFamily="2" charset="2"/>
              <a:buChar char="ü"/>
              <a:defRPr/>
            </a:pPr>
            <a:r>
              <a:rPr lang="en-US" dirty="0"/>
              <a:t>MAGING </a:t>
            </a:r>
            <a:r>
              <a:rPr lang="en-US" b="1" i="1" dirty="0"/>
              <a:t>ISANG MINUTONG PATOTOO</a:t>
            </a:r>
            <a:r>
              <a:rPr lang="en-US" dirty="0"/>
              <a:t> NA SIMBAHAN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238971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269"/>
            <a:ext cx="9144000" cy="669425"/>
          </a:xfrm>
        </p:spPr>
        <p:txBody>
          <a:bodyPr/>
          <a:lstStyle/>
          <a:p>
            <a:r>
              <a:rPr lang="en-US" b="1" dirty="0">
                <a:latin typeface="+mn-lt"/>
              </a:rPr>
              <a:t>MGA TEKNIK PARA SA MGA TRAINER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rot="21381454">
            <a:off x="2362200" y="1125568"/>
            <a:ext cx="4419599" cy="5366657"/>
          </a:xfrm>
          <a:prstGeom prst="rect">
            <a:avLst/>
          </a:prstGeom>
          <a:ln w="28575">
            <a:solidFill>
              <a:schemeClr val="tx1"/>
            </a:solidFill>
          </a:ln>
        </p:spPr>
      </p:pic>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6449277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0" y="178407"/>
            <a:ext cx="9144000" cy="952810"/>
          </a:xfrm>
          <a:prstGeom prst="rect">
            <a:avLst/>
          </a:prstGeom>
        </p:spPr>
        <p:txBody>
          <a:bodyPr/>
          <a:lstStyle/>
          <a:p>
            <a:pPr algn="ctr" eaLnBrk="1" hangingPunct="1">
              <a:lnSpc>
                <a:spcPts val="3400"/>
              </a:lnSpc>
            </a:pPr>
            <a:r>
              <a:rPr lang="en-US" altLang="en-US" sz="4000" b="1" dirty="0">
                <a:solidFill>
                  <a:schemeClr val="bg1"/>
                </a:solidFill>
                <a:latin typeface="+mn-lt"/>
              </a:rPr>
              <a:t>MAGING “</a:t>
            </a:r>
            <a:r>
              <a:rPr lang="en-US" altLang="en-US" sz="4000" b="1" i="1" dirty="0">
                <a:solidFill>
                  <a:schemeClr val="bg1"/>
                </a:solidFill>
                <a:latin typeface="+mn-lt"/>
              </a:rPr>
              <a:t>ISANG MINUTONG PATOTOO</a:t>
            </a:r>
            <a:r>
              <a:rPr lang="en-US" altLang="en-US" sz="4000" b="1" dirty="0">
                <a:solidFill>
                  <a:schemeClr val="bg1"/>
                </a:solidFill>
                <a:latin typeface="+mn-lt"/>
              </a:rPr>
              <a:t>” NA SIMBAHAN</a:t>
            </a:r>
          </a:p>
        </p:txBody>
      </p:sp>
      <p:sp>
        <p:nvSpPr>
          <p:cNvPr id="77827" name="Subtitle 2"/>
          <p:cNvSpPr>
            <a:spLocks noGrp="1"/>
          </p:cNvSpPr>
          <p:nvPr>
            <p:ph type="subTitle" idx="4294967295"/>
          </p:nvPr>
        </p:nvSpPr>
        <p:spPr>
          <a:xfrm>
            <a:off x="0" y="1706251"/>
            <a:ext cx="9144000" cy="762000"/>
          </a:xfrm>
          <a:prstGeom prst="rect">
            <a:avLst/>
          </a:prstGeom>
        </p:spPr>
        <p:txBody>
          <a:bodyPr/>
          <a:lstStyle/>
          <a:p>
            <a:pPr algn="ctr">
              <a:buFont typeface="Wingdings" panose="05000000000000000000" pitchFamily="2" charset="2"/>
              <a:buChar char="Ø"/>
            </a:pPr>
            <a:r>
              <a:rPr lang="en-US" altLang="en-US" sz="2400" b="1" dirty="0"/>
              <a:t>  PANG-ARAW-ARAW NA LAYUNIN NG PAGBABAHAGI NG ATING PANANAMPALATAYA</a:t>
            </a:r>
          </a:p>
        </p:txBody>
      </p:sp>
      <p:sp>
        <p:nvSpPr>
          <p:cNvPr id="8" name="Subtitle 2"/>
          <p:cNvSpPr txBox="1">
            <a:spLocks/>
          </p:cNvSpPr>
          <p:nvPr/>
        </p:nvSpPr>
        <p:spPr bwMode="auto">
          <a:xfrm>
            <a:off x="0" y="242622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Wingdings" panose="05000000000000000000" pitchFamily="2" charset="2"/>
              <a:buChar char="Ø"/>
            </a:pPr>
            <a:r>
              <a:rPr lang="en-US" altLang="en-US" sz="2400" b="1" dirty="0"/>
              <a:t>  MGA LINGGUHANG ULAT NG TAGUMPAY</a:t>
            </a:r>
          </a:p>
        </p:txBody>
      </p:sp>
      <p:sp>
        <p:nvSpPr>
          <p:cNvPr id="9" name="Subtitle 2"/>
          <p:cNvSpPr txBox="1">
            <a:spLocks/>
          </p:cNvSpPr>
          <p:nvPr/>
        </p:nvSpPr>
        <p:spPr bwMode="auto">
          <a:xfrm>
            <a:off x="0" y="314619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Wingdings" panose="05000000000000000000" pitchFamily="2" charset="2"/>
              <a:buChar char="Ø"/>
            </a:pPr>
            <a:r>
              <a:rPr lang="en-US" altLang="en-US" sz="2400" b="1" dirty="0"/>
              <a:t>  MGA BUWANANG ISANG MINUTONG PATOTOO NA TRAINING</a:t>
            </a:r>
          </a:p>
        </p:txBody>
      </p:sp>
      <p:sp>
        <p:nvSpPr>
          <p:cNvPr id="6" name="Subtitle 2"/>
          <p:cNvSpPr txBox="1">
            <a:spLocks/>
          </p:cNvSpPr>
          <p:nvPr/>
        </p:nvSpPr>
        <p:spPr>
          <a:xfrm>
            <a:off x="3261673" y="5245232"/>
            <a:ext cx="5327715" cy="338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endParaRPr lang="en-US" altLang="en-US" sz="1800" dirty="0"/>
          </a:p>
        </p:txBody>
      </p:sp>
      <p:sp>
        <p:nvSpPr>
          <p:cNvPr id="7" name="Subtitle 2"/>
          <p:cNvSpPr txBox="1">
            <a:spLocks/>
          </p:cNvSpPr>
          <p:nvPr/>
        </p:nvSpPr>
        <p:spPr bwMode="auto">
          <a:xfrm>
            <a:off x="3157977" y="5268015"/>
            <a:ext cx="5327715" cy="102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Char char="Ø"/>
            </a:pPr>
            <a:r>
              <a:rPr lang="en-US" altLang="en-US" sz="1800" b="1" dirty="0"/>
              <a:t>DAILY GOAL OF SHARING OUR FAITH</a:t>
            </a:r>
          </a:p>
          <a:p>
            <a:pPr eaLnBrk="1" hangingPunct="1">
              <a:buFont typeface="Wingdings" panose="05000000000000000000" pitchFamily="2" charset="2"/>
              <a:buChar char="Ø"/>
            </a:pPr>
            <a:r>
              <a:rPr lang="en-US" altLang="en-US" sz="1800" b="1" dirty="0"/>
              <a:t>WEEKLY VICTORY REPORTS</a:t>
            </a:r>
          </a:p>
          <a:p>
            <a:pPr>
              <a:buFont typeface="Wingdings" panose="05000000000000000000" pitchFamily="2" charset="2"/>
              <a:buChar char="Ø"/>
            </a:pPr>
            <a:r>
              <a:rPr lang="en-US" altLang="en-US" sz="1800" b="1" dirty="0"/>
              <a:t>MONTHLY ONE MINUTE WITNESS TRAININGS</a:t>
            </a:r>
          </a:p>
          <a:p>
            <a:pPr eaLnBrk="1" hangingPunct="1">
              <a:buFont typeface="Wingdings" panose="05000000000000000000" pitchFamily="2" charset="2"/>
              <a:buChar char="Ø"/>
            </a:pPr>
            <a:endParaRPr lang="en-US" altLang="en-US" sz="1800" b="1" dirty="0"/>
          </a:p>
        </p:txBody>
      </p:sp>
      <p:sp>
        <p:nvSpPr>
          <p:cNvPr id="11" name="Title 1"/>
          <p:cNvSpPr txBox="1">
            <a:spLocks/>
          </p:cNvSpPr>
          <p:nvPr/>
        </p:nvSpPr>
        <p:spPr>
          <a:xfrm>
            <a:off x="0" y="4205617"/>
            <a:ext cx="9144000" cy="5266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000"/>
              </a:lnSpc>
            </a:pPr>
            <a:r>
              <a:rPr lang="en-US" altLang="en-US" sz="2400" b="1" dirty="0">
                <a:solidFill>
                  <a:schemeClr val="bg1"/>
                </a:solidFill>
                <a:latin typeface="+mn-lt"/>
              </a:rPr>
              <a:t>BECOME A </a:t>
            </a:r>
            <a:br>
              <a:rPr lang="en-US" altLang="en-US" sz="2400" b="1" dirty="0">
                <a:solidFill>
                  <a:schemeClr val="bg1"/>
                </a:solidFill>
                <a:latin typeface="+mn-lt"/>
              </a:rPr>
            </a:br>
            <a:r>
              <a:rPr lang="en-US" altLang="en-US" sz="2400" b="1" dirty="0">
                <a:solidFill>
                  <a:schemeClr val="bg1"/>
                </a:solidFill>
                <a:latin typeface="+mn-lt"/>
              </a:rPr>
              <a:t>“</a:t>
            </a:r>
            <a:r>
              <a:rPr lang="en-US" altLang="en-US" sz="2400" b="1" i="1" dirty="0">
                <a:solidFill>
                  <a:schemeClr val="bg1"/>
                </a:solidFill>
                <a:latin typeface="+mn-lt"/>
              </a:rPr>
              <a:t>ONE MINUTE WITNESS</a:t>
            </a:r>
            <a:r>
              <a:rPr lang="en-US" altLang="en-US" sz="2400" b="1" dirty="0">
                <a:solidFill>
                  <a:schemeClr val="bg1"/>
                </a:solidFill>
                <a:latin typeface="+mn-lt"/>
              </a:rPr>
              <a:t>” CHURCH</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883163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1000"/>
                                        <p:tgtEl>
                                          <p:spTgt spid="77827">
                                            <p:txEl>
                                              <p:pRg st="0" end="0"/>
                                            </p:txEl>
                                          </p:spTgt>
                                        </p:tgtEl>
                                      </p:cBhvr>
                                    </p:animEffect>
                                    <p:anim calcmode="lin" valueType="num">
                                      <p:cBhvr>
                                        <p:cTn id="8" dur="10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78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P spid="8" grpId="0"/>
      <p:bldP spid="9" grpId="0"/>
      <p:bldP spid="6" grpId="0" build="p"/>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728748"/>
            <a:ext cx="9144000" cy="10651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uLnTx/>
                <a:uFillTx/>
                <a:latin typeface="Calibri"/>
                <a:ea typeface="+mj-ea"/>
                <a:cs typeface="+mj-cs"/>
              </a:rPr>
              <a:t>SOCIAL.OASIS.NGO</a:t>
            </a:r>
            <a:br>
              <a:rPr kumimoji="0" lang="en-US" altLang="en-US" sz="2000" b="0" i="0" u="none" strike="noStrike" kern="1200" cap="none" spc="0" normalizeH="0" baseline="0" noProof="0" dirty="0">
                <a:ln>
                  <a:noFill/>
                </a:ln>
                <a:solidFill>
                  <a:prstClr val="white"/>
                </a:solidFill>
                <a:effectLst/>
                <a:uLnTx/>
                <a:uFillTx/>
                <a:latin typeface="Calibri"/>
                <a:ea typeface="+mj-ea"/>
                <a:cs typeface="+mj-cs"/>
              </a:rPr>
            </a:br>
            <a:endParaRPr kumimoji="0" lang="en-US" altLang="en-US" sz="2400" b="0" i="0" u="none" strike="noStrike" kern="1200" cap="none" spc="-100" normalizeH="0" baseline="0" noProof="0" dirty="0">
              <a:ln>
                <a:noFill/>
              </a:ln>
              <a:solidFill>
                <a:prstClr val="white"/>
              </a:solidFill>
              <a:effectLst/>
              <a:uLnTx/>
              <a:uFillTx/>
              <a:latin typeface="Calibri"/>
              <a:ea typeface="+mj-ea"/>
              <a:cs typeface="+mj-cs"/>
            </a:endParaRPr>
          </a:p>
        </p:txBody>
      </p:sp>
      <p:grpSp>
        <p:nvGrpSpPr>
          <p:cNvPr id="2" name="Group 1"/>
          <p:cNvGrpSpPr/>
          <p:nvPr/>
        </p:nvGrpSpPr>
        <p:grpSpPr>
          <a:xfrm>
            <a:off x="1388404" y="2635135"/>
            <a:ext cx="6313821" cy="2154383"/>
            <a:chOff x="1408545" y="2050465"/>
            <a:chExt cx="6313821" cy="215438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545" y="2050465"/>
              <a:ext cx="2872510" cy="215438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129" y="2076443"/>
              <a:ext cx="2803237" cy="2102427"/>
            </a:xfrm>
            <a:prstGeom prst="rect">
              <a:avLst/>
            </a:prstGeom>
          </p:spPr>
        </p:pic>
      </p:grpSp>
      <p:grpSp>
        <p:nvGrpSpPr>
          <p:cNvPr id="7" name="Group 6"/>
          <p:cNvGrpSpPr/>
          <p:nvPr/>
        </p:nvGrpSpPr>
        <p:grpSpPr>
          <a:xfrm>
            <a:off x="2101579" y="1727432"/>
            <a:ext cx="4887471" cy="845416"/>
            <a:chOff x="1220262" y="1953025"/>
            <a:chExt cx="7048367" cy="121920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095" y="1953025"/>
              <a:ext cx="1219200" cy="12192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928" y="1953025"/>
              <a:ext cx="1219200" cy="12192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7761" y="1953025"/>
              <a:ext cx="1219200" cy="12192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3594" y="1953025"/>
              <a:ext cx="1219200" cy="12192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0262" y="1953025"/>
              <a:ext cx="1219200" cy="12192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9429" y="1953025"/>
              <a:ext cx="1219200" cy="1219200"/>
            </a:xfrm>
            <a:prstGeom prst="rect">
              <a:avLst/>
            </a:prstGeom>
          </p:spPr>
        </p:pic>
      </p:grpSp>
      <p:sp>
        <p:nvSpPr>
          <p:cNvPr id="17" name="Title 3"/>
          <p:cNvSpPr txBox="1">
            <a:spLocks/>
          </p:cNvSpPr>
          <p:nvPr/>
        </p:nvSpPr>
        <p:spPr>
          <a:xfrm>
            <a:off x="-26685" y="222893"/>
            <a:ext cx="9144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CCCC"/>
                </a:solidFill>
                <a:effectLst/>
                <a:uLnTx/>
                <a:uFillTx/>
                <a:latin typeface="Calibri"/>
                <a:ea typeface="+mj-ea"/>
                <a:cs typeface="+mj-cs"/>
              </a:rPr>
              <a:t>SOCIAL MEDIA</a:t>
            </a:r>
          </a:p>
        </p:txBody>
      </p:sp>
      <p:sp>
        <p:nvSpPr>
          <p:cNvPr id="18" name="Title 3"/>
          <p:cNvSpPr txBox="1">
            <a:spLocks/>
          </p:cNvSpPr>
          <p:nvPr/>
        </p:nvSpPr>
        <p:spPr>
          <a:xfrm>
            <a:off x="0" y="5567357"/>
            <a:ext cx="9144000"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CCCC"/>
                </a:solidFill>
                <a:effectLst/>
                <a:uLnTx/>
                <a:uFillTx/>
                <a:latin typeface="Calibri"/>
                <a:ea typeface="+mj-ea"/>
                <a:cs typeface="+mj-cs"/>
              </a:rPr>
              <a:t>SOCIAL MEDIA</a:t>
            </a:r>
          </a:p>
        </p:txBody>
      </p:sp>
      <p:sp>
        <p:nvSpPr>
          <p:cNvPr id="19" name="Title 1"/>
          <p:cNvSpPr txBox="1">
            <a:spLocks/>
          </p:cNvSpPr>
          <p:nvPr/>
        </p:nvSpPr>
        <p:spPr>
          <a:xfrm>
            <a:off x="0" y="5944548"/>
            <a:ext cx="9144000" cy="49318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Calibri"/>
                <a:ea typeface="+mj-ea"/>
                <a:cs typeface="+mj-cs"/>
              </a:rPr>
              <a:t>SOCIAL.OASIS.NGO</a:t>
            </a:r>
            <a:br>
              <a:rPr kumimoji="0" lang="en-US" altLang="en-US" sz="2000" b="0" i="0" u="none" strike="noStrike" kern="1200" cap="none" spc="0" normalizeH="0" baseline="0" noProof="0" dirty="0">
                <a:ln>
                  <a:noFill/>
                </a:ln>
                <a:solidFill>
                  <a:prstClr val="white"/>
                </a:solidFill>
                <a:effectLst/>
                <a:uLnTx/>
                <a:uFillTx/>
                <a:latin typeface="Calibri"/>
                <a:ea typeface="+mj-ea"/>
                <a:cs typeface="+mj-cs"/>
              </a:rPr>
            </a:br>
            <a:endParaRPr kumimoji="0" lang="en-US" altLang="en-US" sz="2400" b="0" i="0" u="none" strike="noStrike" kern="1200" cap="none" spc="-100" normalizeH="0" baseline="0" noProof="0" dirty="0">
              <a:ln>
                <a:noFill/>
              </a:ln>
              <a:solidFill>
                <a:prstClr val="white"/>
              </a:solidFill>
              <a:effectLst/>
              <a:uLnTx/>
              <a:uFillTx/>
              <a:latin typeface="Calibri"/>
              <a:ea typeface="+mj-ea"/>
              <a:cs typeface="+mj-cs"/>
            </a:endParaRPr>
          </a:p>
        </p:txBody>
      </p:sp>
      <p:sp>
        <p:nvSpPr>
          <p:cNvPr id="4" name="Footer Placeholder 3"/>
          <p:cNvSpPr>
            <a:spLocks noGrp="1"/>
          </p:cNvSpPr>
          <p:nvPr>
            <p:ph type="ftr" sz="quarter" idx="11"/>
          </p:nvPr>
        </p:nvSpPr>
        <p:spPr/>
        <p:txBody>
          <a:bodyPr/>
          <a:lstStyle/>
          <a:p>
            <a:pPr>
              <a:defRPr/>
            </a:pPr>
            <a:r>
              <a:rPr lang="en-US"/>
              <a:t>DOC ID:5S2EN7124V18.3</a:t>
            </a:r>
          </a:p>
        </p:txBody>
      </p:sp>
    </p:spTree>
    <p:extLst>
      <p:ext uri="{BB962C8B-B14F-4D97-AF65-F5344CB8AC3E}">
        <p14:creationId xmlns:p14="http://schemas.microsoft.com/office/powerpoint/2010/main" val="39988669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5" name="Subtítulo 2"/>
          <p:cNvSpPr txBox="1">
            <a:spLocks/>
          </p:cNvSpPr>
          <p:nvPr/>
        </p:nvSpPr>
        <p:spPr>
          <a:xfrm>
            <a:off x="1026557" y="1875385"/>
            <a:ext cx="7090884" cy="198120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4000" b="1" dirty="0">
                <a:solidFill>
                  <a:srgbClr val="002060"/>
                </a:solidFill>
              </a:rPr>
              <a:t>APAT NA MALALAKING LAYUNIN PARA SA BAWAT BANSA</a:t>
            </a:r>
          </a:p>
          <a:p>
            <a:pPr algn="ctr">
              <a:spcBef>
                <a:spcPts val="0"/>
              </a:spcBef>
              <a:spcAft>
                <a:spcPts val="0"/>
              </a:spcAft>
            </a:pPr>
            <a:r>
              <a:rPr lang="es-ES" sz="4000" b="1" dirty="0">
                <a:solidFill>
                  <a:srgbClr val="002060"/>
                </a:solidFill>
              </a:rPr>
              <a:t> </a:t>
            </a:r>
          </a:p>
        </p:txBody>
      </p:sp>
      <p:sp>
        <p:nvSpPr>
          <p:cNvPr id="6" name="Subtítulo 2"/>
          <p:cNvSpPr txBox="1">
            <a:spLocks/>
          </p:cNvSpPr>
          <p:nvPr/>
        </p:nvSpPr>
        <p:spPr>
          <a:xfrm>
            <a:off x="0" y="5228646"/>
            <a:ext cx="9144000" cy="123767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3600" b="1" dirty="0">
                <a:solidFill>
                  <a:srgbClr val="002060"/>
                </a:solidFill>
              </a:rPr>
              <a:t>FOUR LARGE GOALS</a:t>
            </a:r>
            <a:br>
              <a:rPr lang="es-ES" sz="3600" b="1" dirty="0">
                <a:solidFill>
                  <a:srgbClr val="002060"/>
                </a:solidFill>
              </a:rPr>
            </a:br>
            <a:r>
              <a:rPr lang="es-ES" sz="3600" b="1" dirty="0">
                <a:solidFill>
                  <a:srgbClr val="002060"/>
                </a:solidFill>
              </a:rPr>
              <a:t>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22419" y="3856585"/>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3" name="TextBox 2">
            <a:extLst>
              <a:ext uri="{FF2B5EF4-FFF2-40B4-BE49-F238E27FC236}">
                <a16:creationId xmlns:a16="http://schemas.microsoft.com/office/drawing/2014/main" id="{26D05B57-7B64-359A-58C7-6B82D5531284}"/>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9" name="Rectangle 8">
            <a:extLst>
              <a:ext uri="{FF2B5EF4-FFF2-40B4-BE49-F238E27FC236}">
                <a16:creationId xmlns:a16="http://schemas.microsoft.com/office/drawing/2014/main" id="{05EEEC14-C8A8-D920-1AB3-33644900A21B}"/>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11161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279236"/>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12" name="Subtítulo 2"/>
          <p:cNvSpPr txBox="1">
            <a:spLocks/>
          </p:cNvSpPr>
          <p:nvPr/>
        </p:nvSpPr>
        <p:spPr>
          <a:xfrm>
            <a:off x="376380" y="1742362"/>
            <a:ext cx="8767619" cy="56111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1. </a:t>
            </a:r>
            <a:r>
              <a:rPr lang="en-US" sz="1400" b="1" dirty="0">
                <a:solidFill>
                  <a:schemeClr val="tx1"/>
                </a:solidFill>
              </a:rPr>
              <a:t>MAG-LUNSAD</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NATIONAL DIRECTOR/COORDINATOR ay </a:t>
            </a:r>
            <a:r>
              <a:rPr lang="es-ES" sz="1400" b="1" dirty="0" err="1">
                <a:solidFill>
                  <a:schemeClr val="tx1"/>
                </a:solidFill>
              </a:rPr>
              <a:t>maghahanap</a:t>
            </a:r>
            <a:r>
              <a:rPr lang="es-ES" sz="1400" b="1" dirty="0">
                <a:solidFill>
                  <a:schemeClr val="tx1"/>
                </a:solidFill>
              </a:rPr>
              <a:t> ng 50+ REGIONAL TRAINING TEAMS (</a:t>
            </a:r>
            <a:r>
              <a:rPr lang="es-ES" sz="1400" b="1" dirty="0" err="1">
                <a:solidFill>
                  <a:schemeClr val="tx1"/>
                </a:solidFill>
              </a:rPr>
              <a:t>RTTs</a:t>
            </a:r>
            <a:r>
              <a:rPr lang="es-ES" sz="1400" b="1" dirty="0">
                <a:solidFill>
                  <a:schemeClr val="tx1"/>
                </a:solidFill>
              </a:rPr>
              <a:t>).</a:t>
            </a:r>
          </a:p>
        </p:txBody>
      </p:sp>
      <p:sp>
        <p:nvSpPr>
          <p:cNvPr id="13" name="Subtítulo 2"/>
          <p:cNvSpPr txBox="1">
            <a:spLocks/>
          </p:cNvSpPr>
          <p:nvPr/>
        </p:nvSpPr>
        <p:spPr>
          <a:xfrm>
            <a:off x="376381" y="2303475"/>
            <a:ext cx="8170423" cy="72669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2. </a:t>
            </a:r>
            <a:r>
              <a:rPr lang="en-US" sz="1400" b="1" dirty="0">
                <a:solidFill>
                  <a:schemeClr val="tx1"/>
                </a:solidFill>
              </a:rPr>
              <a:t>UNA AT IKALAWANG BUWAN</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RTT ay </a:t>
            </a:r>
            <a:r>
              <a:rPr lang="es-ES" sz="1400" b="1" dirty="0" err="1">
                <a:solidFill>
                  <a:schemeClr val="tx1"/>
                </a:solidFill>
              </a:rPr>
              <a:t>maghahanap</a:t>
            </a:r>
            <a:r>
              <a:rPr lang="es-ES" sz="1400" b="1" dirty="0">
                <a:solidFill>
                  <a:schemeClr val="tx1"/>
                </a:solidFill>
              </a:rPr>
              <a:t>, </a:t>
            </a:r>
            <a:r>
              <a:rPr lang="es-ES" sz="1400" b="1" dirty="0" err="1">
                <a:solidFill>
                  <a:schemeClr val="tx1"/>
                </a:solidFill>
              </a:rPr>
              <a:t>magsasanay</a:t>
            </a:r>
            <a:r>
              <a:rPr lang="es-ES" sz="1400" b="1" dirty="0">
                <a:solidFill>
                  <a:schemeClr val="tx1"/>
                </a:solidFill>
              </a:rPr>
              <a:t> at </a:t>
            </a:r>
            <a:r>
              <a:rPr lang="es-ES" sz="1400" b="1" dirty="0" err="1">
                <a:solidFill>
                  <a:schemeClr val="tx1"/>
                </a:solidFill>
              </a:rPr>
              <a:t>magmementor</a:t>
            </a:r>
            <a:r>
              <a:rPr lang="es-ES" sz="1400" b="1" dirty="0">
                <a:solidFill>
                  <a:schemeClr val="tx1"/>
                </a:solidFill>
              </a:rPr>
              <a:t> ng 20 LOKAL NA TRAINER (</a:t>
            </a:r>
            <a:r>
              <a:rPr lang="es-ES" sz="1400" b="1" dirty="0" err="1">
                <a:solidFill>
                  <a:schemeClr val="tx1"/>
                </a:solidFill>
              </a:rPr>
              <a:t>LTs</a:t>
            </a:r>
            <a:r>
              <a:rPr lang="es-ES" sz="1400" b="1" dirty="0">
                <a:solidFill>
                  <a:schemeClr val="tx1"/>
                </a:solidFill>
              </a:rPr>
              <a:t>).</a:t>
            </a:r>
          </a:p>
        </p:txBody>
      </p:sp>
      <p:sp>
        <p:nvSpPr>
          <p:cNvPr id="14" name="Subtítulo 2"/>
          <p:cNvSpPr txBox="1">
            <a:spLocks/>
          </p:cNvSpPr>
          <p:nvPr/>
        </p:nvSpPr>
        <p:spPr>
          <a:xfrm>
            <a:off x="376380" y="2847249"/>
            <a:ext cx="8170423" cy="57832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3. </a:t>
            </a:r>
            <a:r>
              <a:rPr lang="en-US" sz="1400" b="1" dirty="0">
                <a:solidFill>
                  <a:schemeClr val="tx1"/>
                </a:solidFill>
              </a:rPr>
              <a:t>IKATLO AT IKAAPAT NA BUWAN</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LT ay </a:t>
            </a:r>
            <a:r>
              <a:rPr lang="es-ES" sz="1400" b="1" dirty="0" err="1">
                <a:solidFill>
                  <a:schemeClr val="tx1"/>
                </a:solidFill>
              </a:rPr>
              <a:t>magsasanay</a:t>
            </a:r>
            <a:r>
              <a:rPr lang="es-ES" sz="1400" b="1" dirty="0">
                <a:solidFill>
                  <a:schemeClr val="tx1"/>
                </a:solidFill>
              </a:rPr>
              <a:t> at </a:t>
            </a:r>
            <a:r>
              <a:rPr lang="es-ES" sz="1400" b="1" dirty="0" err="1">
                <a:solidFill>
                  <a:schemeClr val="tx1"/>
                </a:solidFill>
              </a:rPr>
              <a:t>kukuha</a:t>
            </a:r>
            <a:r>
              <a:rPr lang="es-ES" sz="1400" b="1" dirty="0">
                <a:solidFill>
                  <a:schemeClr val="tx1"/>
                </a:solidFill>
              </a:rPr>
              <a:t> ng 100+ </a:t>
            </a:r>
            <a:r>
              <a:rPr lang="es-ES" sz="1400" b="1" dirty="0" err="1">
                <a:solidFill>
                  <a:schemeClr val="tx1"/>
                </a:solidFill>
              </a:rPr>
              <a:t>na</a:t>
            </a:r>
            <a:r>
              <a:rPr lang="es-ES" sz="1400" b="1" dirty="0">
                <a:solidFill>
                  <a:schemeClr val="tx1"/>
                </a:solidFill>
              </a:rPr>
              <a:t> AMBASSADOR. </a:t>
            </a:r>
          </a:p>
        </p:txBody>
      </p:sp>
      <p:sp>
        <p:nvSpPr>
          <p:cNvPr id="15" name="Subtítulo 2"/>
          <p:cNvSpPr txBox="1">
            <a:spLocks/>
          </p:cNvSpPr>
          <p:nvPr/>
        </p:nvSpPr>
        <p:spPr>
          <a:xfrm>
            <a:off x="376379" y="3369533"/>
            <a:ext cx="8767621" cy="105644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4. </a:t>
            </a:r>
            <a:r>
              <a:rPr lang="en-US" sz="1400" b="1" dirty="0">
                <a:solidFill>
                  <a:schemeClr val="tx1"/>
                </a:solidFill>
              </a:rPr>
              <a:t>IKALIMA HANGGANG IKALABINDALAWA</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AMBASSADOR ay </a:t>
            </a:r>
            <a:r>
              <a:rPr lang="es-ES" sz="1400" b="1" dirty="0" err="1">
                <a:solidFill>
                  <a:schemeClr val="tx1"/>
                </a:solidFill>
              </a:rPr>
              <a:t>mag-lealead</a:t>
            </a:r>
            <a:r>
              <a:rPr lang="es-ES" sz="1400" b="1" dirty="0">
                <a:solidFill>
                  <a:schemeClr val="tx1"/>
                </a:solidFill>
              </a:rPr>
              <a:t> ng 10+ tao </a:t>
            </a:r>
            <a:r>
              <a:rPr lang="es-ES" sz="1400" b="1" dirty="0" err="1">
                <a:solidFill>
                  <a:schemeClr val="tx1"/>
                </a:solidFill>
              </a:rPr>
              <a:t>sa</a:t>
            </a:r>
            <a:r>
              <a:rPr lang="es-ES" sz="1400" b="1" dirty="0">
                <a:solidFill>
                  <a:schemeClr val="tx1"/>
                </a:solidFill>
              </a:rPr>
              <a:t> </a:t>
            </a:r>
            <a:r>
              <a:rPr lang="es-ES" sz="1400" b="1" dirty="0" err="1">
                <a:solidFill>
                  <a:schemeClr val="tx1"/>
                </a:solidFill>
              </a:rPr>
              <a:t>Panginoon</a:t>
            </a:r>
            <a:r>
              <a:rPr lang="es-ES" sz="1400" b="1" dirty="0">
                <a:solidFill>
                  <a:schemeClr val="tx1"/>
                </a:solidFill>
              </a:rPr>
              <a:t> at </a:t>
            </a:r>
            <a:r>
              <a:rPr lang="es-ES" sz="1400" b="1" dirty="0" err="1">
                <a:solidFill>
                  <a:schemeClr val="tx1"/>
                </a:solidFill>
              </a:rPr>
              <a:t>magfofollow</a:t>
            </a:r>
            <a:r>
              <a:rPr lang="es-ES" sz="1400" b="1" dirty="0">
                <a:solidFill>
                  <a:schemeClr val="tx1"/>
                </a:solidFill>
              </a:rPr>
              <a:t>-up </a:t>
            </a:r>
            <a:r>
              <a:rPr lang="es-ES" sz="1400" b="1" dirty="0" err="1">
                <a:solidFill>
                  <a:schemeClr val="tx1"/>
                </a:solidFill>
              </a:rPr>
              <a:t>sa</a:t>
            </a:r>
            <a:r>
              <a:rPr lang="es-ES" sz="1400" b="1" dirty="0">
                <a:solidFill>
                  <a:schemeClr val="tx1"/>
                </a:solidFill>
              </a:rPr>
              <a:t> </a:t>
            </a:r>
            <a:r>
              <a:rPr lang="es-ES" sz="1400" b="1" dirty="0" err="1">
                <a:solidFill>
                  <a:schemeClr val="tx1"/>
                </a:solidFill>
              </a:rPr>
              <a:t>kanila</a:t>
            </a:r>
            <a:r>
              <a:rPr lang="es-ES" sz="1400" b="1" dirty="0">
                <a:solidFill>
                  <a:schemeClr val="tx1"/>
                </a:solidFill>
              </a:rPr>
              <a:t> </a:t>
            </a:r>
            <a:r>
              <a:rPr lang="es-ES" sz="1400" b="1" dirty="0" err="1">
                <a:solidFill>
                  <a:schemeClr val="tx1"/>
                </a:solidFill>
              </a:rPr>
              <a:t>pagkatapos</a:t>
            </a:r>
            <a:r>
              <a:rPr lang="es-ES" sz="1400" b="1" dirty="0">
                <a:solidFill>
                  <a:schemeClr val="tx1"/>
                </a:solidFill>
              </a:rPr>
              <a:t> ng </a:t>
            </a:r>
            <a:r>
              <a:rPr lang="es-ES" sz="1400" b="1" dirty="0" err="1">
                <a:solidFill>
                  <a:schemeClr val="tx1"/>
                </a:solidFill>
              </a:rPr>
              <a:t>anim</a:t>
            </a:r>
            <a:r>
              <a:rPr lang="es-ES" sz="1400" b="1" dirty="0">
                <a:solidFill>
                  <a:schemeClr val="tx1"/>
                </a:solidFill>
              </a:rPr>
              <a:t> </a:t>
            </a:r>
            <a:r>
              <a:rPr lang="es-ES" sz="1400" b="1" dirty="0" err="1">
                <a:solidFill>
                  <a:schemeClr val="tx1"/>
                </a:solidFill>
              </a:rPr>
              <a:t>na</a:t>
            </a:r>
            <a:r>
              <a:rPr lang="es-ES" sz="1400" b="1" dirty="0">
                <a:solidFill>
                  <a:schemeClr val="tx1"/>
                </a:solidFill>
              </a:rPr>
              <a:t> </a:t>
            </a:r>
            <a:r>
              <a:rPr lang="es-ES" sz="1400" b="1" dirty="0" err="1">
                <a:solidFill>
                  <a:schemeClr val="tx1"/>
                </a:solidFill>
              </a:rPr>
              <a:t>buwan</a:t>
            </a:r>
            <a:endParaRPr lang="es-ES" sz="1400" b="1" dirty="0">
              <a:solidFill>
                <a:schemeClr val="tx1"/>
              </a:solidFill>
            </a:endParaRPr>
          </a:p>
        </p:txBody>
      </p:sp>
      <p:sp>
        <p:nvSpPr>
          <p:cNvPr id="16" name="Subtítulo 2"/>
          <p:cNvSpPr txBox="1">
            <a:spLocks/>
          </p:cNvSpPr>
          <p:nvPr/>
        </p:nvSpPr>
        <p:spPr>
          <a:xfrm>
            <a:off x="973973" y="5422418"/>
            <a:ext cx="8170423" cy="39568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1. </a:t>
            </a:r>
            <a:r>
              <a:rPr lang="en-US" sz="1200" b="1" dirty="0">
                <a:solidFill>
                  <a:schemeClr val="tx1"/>
                </a:solidFill>
              </a:rPr>
              <a:t>MONTHS LAUNCH</a:t>
            </a:r>
            <a:r>
              <a:rPr lang="es-ES" sz="1200" b="1" dirty="0">
                <a:solidFill>
                  <a:schemeClr val="tx1"/>
                </a:solidFill>
              </a:rPr>
              <a:t>		</a:t>
            </a:r>
            <a:r>
              <a:rPr lang="es-ES" sz="1200" b="1" dirty="0" err="1">
                <a:solidFill>
                  <a:schemeClr val="tx1"/>
                </a:solidFill>
              </a:rPr>
              <a:t>Each</a:t>
            </a:r>
            <a:r>
              <a:rPr lang="es-ES" sz="1200" b="1" dirty="0">
                <a:solidFill>
                  <a:schemeClr val="tx1"/>
                </a:solidFill>
              </a:rPr>
              <a:t> NATIONAL DIRECTOR/COORDINATOR </a:t>
            </a:r>
            <a:r>
              <a:rPr lang="es-ES" sz="1200" b="1" dirty="0" err="1">
                <a:solidFill>
                  <a:schemeClr val="tx1"/>
                </a:solidFill>
              </a:rPr>
              <a:t>will</a:t>
            </a:r>
            <a:r>
              <a:rPr lang="es-ES" sz="1200" b="1" dirty="0">
                <a:solidFill>
                  <a:schemeClr val="tx1"/>
                </a:solidFill>
              </a:rPr>
              <a:t> </a:t>
            </a:r>
            <a:r>
              <a:rPr lang="es-ES" sz="1200" b="1" dirty="0" err="1">
                <a:solidFill>
                  <a:schemeClr val="tx1"/>
                </a:solidFill>
              </a:rPr>
              <a:t>find</a:t>
            </a:r>
            <a:r>
              <a:rPr lang="es-ES" sz="1200" b="1" dirty="0">
                <a:solidFill>
                  <a:schemeClr val="tx1"/>
                </a:solidFill>
              </a:rPr>
              <a:t> 50+ REGIONAL TRAINING TEAMS (</a:t>
            </a:r>
            <a:r>
              <a:rPr lang="es-ES" sz="1200" b="1" dirty="0" err="1">
                <a:solidFill>
                  <a:schemeClr val="tx1"/>
                </a:solidFill>
              </a:rPr>
              <a:t>RTTs</a:t>
            </a:r>
            <a:r>
              <a:rPr lang="es-ES" sz="1200" b="1" dirty="0">
                <a:solidFill>
                  <a:schemeClr val="tx1"/>
                </a:solidFill>
              </a:rPr>
              <a:t>).</a:t>
            </a:r>
          </a:p>
        </p:txBody>
      </p:sp>
      <p:sp>
        <p:nvSpPr>
          <p:cNvPr id="17" name="Subtítulo 2"/>
          <p:cNvSpPr txBox="1">
            <a:spLocks/>
          </p:cNvSpPr>
          <p:nvPr/>
        </p:nvSpPr>
        <p:spPr>
          <a:xfrm>
            <a:off x="973973" y="5697211"/>
            <a:ext cx="8170423" cy="54377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2. </a:t>
            </a:r>
            <a:r>
              <a:rPr lang="en-US" sz="1200" b="1" dirty="0">
                <a:solidFill>
                  <a:schemeClr val="tx1"/>
                </a:solidFill>
              </a:rPr>
              <a:t>MONTHS 1 &amp; 2 		</a:t>
            </a:r>
            <a:r>
              <a:rPr lang="es-ES" sz="1200" b="1" dirty="0" err="1">
                <a:solidFill>
                  <a:schemeClr val="tx1"/>
                </a:solidFill>
              </a:rPr>
              <a:t>Each</a:t>
            </a:r>
            <a:r>
              <a:rPr lang="es-ES" sz="1200" b="1" dirty="0">
                <a:solidFill>
                  <a:schemeClr val="tx1"/>
                </a:solidFill>
              </a:rPr>
              <a:t> RTT </a:t>
            </a:r>
            <a:r>
              <a:rPr lang="es-ES" sz="1200" b="1" dirty="0" err="1">
                <a:solidFill>
                  <a:schemeClr val="tx1"/>
                </a:solidFill>
              </a:rPr>
              <a:t>will</a:t>
            </a:r>
            <a:r>
              <a:rPr lang="es-ES" sz="1200" b="1" dirty="0">
                <a:solidFill>
                  <a:schemeClr val="tx1"/>
                </a:solidFill>
              </a:rPr>
              <a:t> </a:t>
            </a:r>
            <a:r>
              <a:rPr lang="es-ES" sz="1200" b="1" dirty="0" err="1">
                <a:solidFill>
                  <a:schemeClr val="tx1"/>
                </a:solidFill>
              </a:rPr>
              <a:t>find</a:t>
            </a:r>
            <a:r>
              <a:rPr lang="es-ES" sz="1200" b="1" dirty="0">
                <a:solidFill>
                  <a:schemeClr val="tx1"/>
                </a:solidFill>
              </a:rPr>
              <a:t>, </a:t>
            </a:r>
            <a:r>
              <a:rPr lang="es-ES" sz="1200" b="1" dirty="0" err="1">
                <a:solidFill>
                  <a:schemeClr val="tx1"/>
                </a:solidFill>
              </a:rPr>
              <a:t>train</a:t>
            </a:r>
            <a:r>
              <a:rPr lang="es-ES" sz="1200" b="1" dirty="0">
                <a:solidFill>
                  <a:schemeClr val="tx1"/>
                </a:solidFill>
              </a:rPr>
              <a:t> and mentor 20 LOCAL TRAINERS (</a:t>
            </a:r>
            <a:r>
              <a:rPr lang="es-ES" sz="1200" b="1" dirty="0" err="1">
                <a:solidFill>
                  <a:schemeClr val="tx1"/>
                </a:solidFill>
              </a:rPr>
              <a:t>LTs</a:t>
            </a:r>
            <a:r>
              <a:rPr lang="es-ES" sz="1200" b="1" dirty="0">
                <a:solidFill>
                  <a:schemeClr val="tx1"/>
                </a:solidFill>
              </a:rPr>
              <a:t>).</a:t>
            </a:r>
          </a:p>
        </p:txBody>
      </p:sp>
      <p:sp>
        <p:nvSpPr>
          <p:cNvPr id="18" name="Subtítulo 2"/>
          <p:cNvSpPr txBox="1">
            <a:spLocks/>
          </p:cNvSpPr>
          <p:nvPr/>
        </p:nvSpPr>
        <p:spPr>
          <a:xfrm>
            <a:off x="973972" y="5991601"/>
            <a:ext cx="8170423" cy="29506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3. </a:t>
            </a:r>
            <a:r>
              <a:rPr lang="en-US" sz="1200" b="1" dirty="0">
                <a:solidFill>
                  <a:schemeClr val="tx1"/>
                </a:solidFill>
              </a:rPr>
              <a:t>MONTHS 3 &amp; 4 		</a:t>
            </a:r>
            <a:r>
              <a:rPr lang="es-ES" sz="1200" b="1" dirty="0" err="1">
                <a:solidFill>
                  <a:schemeClr val="tx1"/>
                </a:solidFill>
              </a:rPr>
              <a:t>Each</a:t>
            </a:r>
            <a:r>
              <a:rPr lang="es-ES" sz="1200" b="1" dirty="0">
                <a:solidFill>
                  <a:schemeClr val="tx1"/>
                </a:solidFill>
              </a:rPr>
              <a:t> LT </a:t>
            </a:r>
            <a:r>
              <a:rPr lang="es-ES" sz="1200" b="1" dirty="0" err="1">
                <a:solidFill>
                  <a:schemeClr val="tx1"/>
                </a:solidFill>
              </a:rPr>
              <a:t>will</a:t>
            </a:r>
            <a:r>
              <a:rPr lang="es-ES" sz="1200" b="1" dirty="0">
                <a:solidFill>
                  <a:schemeClr val="tx1"/>
                </a:solidFill>
              </a:rPr>
              <a:t> </a:t>
            </a:r>
            <a:r>
              <a:rPr lang="es-ES" sz="1200" b="1" dirty="0" err="1">
                <a:solidFill>
                  <a:schemeClr val="tx1"/>
                </a:solidFill>
              </a:rPr>
              <a:t>train</a:t>
            </a:r>
            <a:r>
              <a:rPr lang="es-ES" sz="1200" b="1" dirty="0">
                <a:solidFill>
                  <a:schemeClr val="tx1"/>
                </a:solidFill>
              </a:rPr>
              <a:t> and </a:t>
            </a:r>
            <a:r>
              <a:rPr lang="es-ES" sz="1200" b="1" dirty="0" err="1">
                <a:solidFill>
                  <a:schemeClr val="tx1"/>
                </a:solidFill>
              </a:rPr>
              <a:t>enlist</a:t>
            </a:r>
            <a:r>
              <a:rPr lang="es-ES" sz="1200" b="1" dirty="0">
                <a:solidFill>
                  <a:schemeClr val="tx1"/>
                </a:solidFill>
              </a:rPr>
              <a:t> 100+ AMBASSADORS. </a:t>
            </a:r>
          </a:p>
        </p:txBody>
      </p:sp>
      <p:sp>
        <p:nvSpPr>
          <p:cNvPr id="19" name="Subtítulo 2"/>
          <p:cNvSpPr txBox="1">
            <a:spLocks/>
          </p:cNvSpPr>
          <p:nvPr/>
        </p:nvSpPr>
        <p:spPr>
          <a:xfrm>
            <a:off x="973972" y="6286662"/>
            <a:ext cx="7064436" cy="68379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4. </a:t>
            </a:r>
            <a:r>
              <a:rPr lang="en-US" sz="1200" b="1" dirty="0">
                <a:solidFill>
                  <a:schemeClr val="tx1"/>
                </a:solidFill>
              </a:rPr>
              <a:t>MONTHS 5-12 	</a:t>
            </a:r>
            <a:r>
              <a:rPr lang="es-ES" sz="1200" b="1" dirty="0">
                <a:solidFill>
                  <a:schemeClr val="tx1"/>
                </a:solidFill>
              </a:rPr>
              <a:t>	</a:t>
            </a:r>
            <a:r>
              <a:rPr lang="es-ES" sz="1200" b="1" dirty="0" err="1">
                <a:solidFill>
                  <a:schemeClr val="tx1"/>
                </a:solidFill>
              </a:rPr>
              <a:t>Each</a:t>
            </a:r>
            <a:r>
              <a:rPr lang="es-ES" sz="1200" b="1" dirty="0">
                <a:solidFill>
                  <a:schemeClr val="tx1"/>
                </a:solidFill>
              </a:rPr>
              <a:t> AMBASSADOR </a:t>
            </a:r>
            <a:r>
              <a:rPr lang="es-ES" sz="1200" b="1" dirty="0" err="1">
                <a:solidFill>
                  <a:schemeClr val="tx1"/>
                </a:solidFill>
              </a:rPr>
              <a:t>will</a:t>
            </a:r>
            <a:r>
              <a:rPr lang="es-ES" sz="1200" b="1" dirty="0">
                <a:solidFill>
                  <a:schemeClr val="tx1"/>
                </a:solidFill>
              </a:rPr>
              <a:t> lead 10+ </a:t>
            </a:r>
            <a:r>
              <a:rPr lang="es-ES" sz="1200" b="1" dirty="0" err="1">
                <a:solidFill>
                  <a:schemeClr val="tx1"/>
                </a:solidFill>
              </a:rPr>
              <a:t>people</a:t>
            </a:r>
            <a:r>
              <a:rPr lang="es-ES" sz="1200" b="1" dirty="0">
                <a:solidFill>
                  <a:schemeClr val="tx1"/>
                </a:solidFill>
              </a:rPr>
              <a:t> to </a:t>
            </a:r>
            <a:r>
              <a:rPr lang="es-ES" sz="1200" b="1" dirty="0" err="1">
                <a:solidFill>
                  <a:schemeClr val="tx1"/>
                </a:solidFill>
              </a:rPr>
              <a:t>the</a:t>
            </a:r>
            <a:r>
              <a:rPr lang="es-ES" sz="1200" b="1" dirty="0">
                <a:solidFill>
                  <a:schemeClr val="tx1"/>
                </a:solidFill>
              </a:rPr>
              <a:t> Lord and </a:t>
            </a:r>
            <a:r>
              <a:rPr lang="es-ES" sz="1200" b="1" dirty="0" err="1">
                <a:solidFill>
                  <a:schemeClr val="tx1"/>
                </a:solidFill>
              </a:rPr>
              <a:t>follow</a:t>
            </a:r>
            <a:r>
              <a:rPr lang="es-ES" sz="1200" b="1" dirty="0">
                <a:solidFill>
                  <a:schemeClr val="tx1"/>
                </a:solidFill>
              </a:rPr>
              <a:t>-up </a:t>
            </a:r>
            <a:r>
              <a:rPr lang="es-ES" sz="1200" b="1" dirty="0" err="1">
                <a:solidFill>
                  <a:schemeClr val="tx1"/>
                </a:solidFill>
              </a:rPr>
              <a:t>with</a:t>
            </a:r>
            <a:r>
              <a:rPr lang="es-ES" sz="1200" b="1" dirty="0">
                <a:solidFill>
                  <a:schemeClr val="tx1"/>
                </a:solidFill>
              </a:rPr>
              <a:t> </a:t>
            </a:r>
            <a:r>
              <a:rPr lang="es-ES" sz="1200" b="1" dirty="0" err="1">
                <a:solidFill>
                  <a:schemeClr val="tx1"/>
                </a:solidFill>
              </a:rPr>
              <a:t>them</a:t>
            </a:r>
            <a:r>
              <a:rPr lang="es-ES" sz="1200" b="1" dirty="0">
                <a:solidFill>
                  <a:schemeClr val="tx1"/>
                </a:solidFill>
              </a:rPr>
              <a:t> </a:t>
            </a:r>
            <a:br>
              <a:rPr lang="es-ES" sz="1200" b="1" dirty="0">
                <a:solidFill>
                  <a:schemeClr val="tx1"/>
                </a:solidFill>
              </a:rPr>
            </a:br>
            <a:r>
              <a:rPr lang="es-ES" sz="1200" b="1" dirty="0">
                <a:solidFill>
                  <a:schemeClr val="tx1"/>
                </a:solidFill>
              </a:rPr>
              <a:t>				</a:t>
            </a:r>
            <a:r>
              <a:rPr lang="es-ES" sz="1200" b="1" dirty="0" err="1">
                <a:solidFill>
                  <a:schemeClr val="tx1"/>
                </a:solidFill>
              </a:rPr>
              <a:t>by</a:t>
            </a:r>
            <a:r>
              <a:rPr lang="es-ES" sz="1200" b="1" dirty="0">
                <a:solidFill>
                  <a:schemeClr val="tx1"/>
                </a:solidFill>
              </a:rPr>
              <a:t> </a:t>
            </a:r>
            <a:r>
              <a:rPr lang="es-ES" sz="1200" b="1" dirty="0" err="1">
                <a:solidFill>
                  <a:schemeClr val="tx1"/>
                </a:solidFill>
              </a:rPr>
              <a:t>the</a:t>
            </a:r>
            <a:r>
              <a:rPr lang="es-ES" sz="1200" b="1" dirty="0">
                <a:solidFill>
                  <a:schemeClr val="tx1"/>
                </a:solidFill>
              </a:rPr>
              <a:t> </a:t>
            </a:r>
            <a:r>
              <a:rPr lang="es-ES" sz="1200" b="1" dirty="0" err="1">
                <a:solidFill>
                  <a:schemeClr val="tx1"/>
                </a:solidFill>
              </a:rPr>
              <a:t>end</a:t>
            </a:r>
            <a:r>
              <a:rPr lang="es-ES" sz="1200" b="1" dirty="0">
                <a:solidFill>
                  <a:schemeClr val="tx1"/>
                </a:solidFill>
              </a:rPr>
              <a:t> of a </a:t>
            </a:r>
            <a:r>
              <a:rPr lang="es-ES" sz="1200" b="1" dirty="0" err="1">
                <a:solidFill>
                  <a:schemeClr val="tx1"/>
                </a:solidFill>
              </a:rPr>
              <a:t>six-month</a:t>
            </a:r>
            <a:r>
              <a:rPr lang="es-ES" sz="1200" b="1" dirty="0">
                <a:solidFill>
                  <a:schemeClr val="tx1"/>
                </a:solidFill>
              </a:rPr>
              <a:t> </a:t>
            </a:r>
            <a:r>
              <a:rPr lang="es-ES" sz="1200" b="1" dirty="0" err="1">
                <a:solidFill>
                  <a:schemeClr val="tx1"/>
                </a:solidFill>
              </a:rPr>
              <a:t>period</a:t>
            </a:r>
            <a:r>
              <a:rPr lang="es-ES" sz="1200" b="1" dirty="0">
                <a:solidFill>
                  <a:schemeClr val="tx1"/>
                </a:solidFill>
              </a:rPr>
              <a:t>. </a:t>
            </a:r>
          </a:p>
        </p:txBody>
      </p:sp>
      <p:sp>
        <p:nvSpPr>
          <p:cNvPr id="3" name="TextBox 2">
            <a:extLst>
              <a:ext uri="{FF2B5EF4-FFF2-40B4-BE49-F238E27FC236}">
                <a16:creationId xmlns:a16="http://schemas.microsoft.com/office/drawing/2014/main" id="{E35DD1AA-CA8F-B388-1584-2A97D4A596F8}"/>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5" name="Rectangle 4">
            <a:extLst>
              <a:ext uri="{FF2B5EF4-FFF2-40B4-BE49-F238E27FC236}">
                <a16:creationId xmlns:a16="http://schemas.microsoft.com/office/drawing/2014/main" id="{CB05F15A-8408-E314-4AB2-44E6D4A31812}"/>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15678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additive="base">
                                        <p:cTn id="4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additive="base">
                                        <p:cTn id="5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additive="base">
                                        <p:cTn id="6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 calcmode="lin" valueType="num">
                                      <p:cBhvr additive="base">
                                        <p:cTn id="6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2" grpId="0" build="p"/>
      <p:bldP spid="13" grpId="0" build="p"/>
      <p:bldP spid="14" grpId="0" build="p"/>
      <p:bldP spid="15" grpId="0" build="p"/>
      <p:bldP spid="16" grpId="0" build="p"/>
      <p:bldP spid="17" grpId="0" build="p"/>
      <p:bldP spid="18" grpId="0" build="p"/>
      <p:bldP spid="19"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316182"/>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9" name="Subtítulo 2"/>
          <p:cNvSpPr txBox="1">
            <a:spLocks/>
          </p:cNvSpPr>
          <p:nvPr/>
        </p:nvSpPr>
        <p:spPr>
          <a:xfrm>
            <a:off x="-1" y="1945017"/>
            <a:ext cx="8626415" cy="232505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2" algn="l"/>
            <a:r>
              <a:rPr lang="es-ES" sz="2000" b="1" dirty="0">
                <a:solidFill>
                  <a:schemeClr val="tx1"/>
                </a:solidFill>
              </a:rPr>
              <a:t>1. </a:t>
            </a:r>
            <a:r>
              <a:rPr lang="en-US" sz="2000" b="1" dirty="0">
                <a:solidFill>
                  <a:schemeClr val="tx1"/>
                </a:solidFill>
              </a:rPr>
              <a:t>MAG-LUNSAD </a:t>
            </a:r>
          </a:p>
          <a:p>
            <a:pPr lvl="2" algn="l"/>
            <a:r>
              <a:rPr lang="es-ES" sz="1800" b="1" dirty="0" err="1">
                <a:solidFill>
                  <a:schemeClr val="tx1"/>
                </a:solidFill>
              </a:rPr>
              <a:t>Bawat</a:t>
            </a:r>
            <a:r>
              <a:rPr lang="es-ES" sz="1800" b="1" dirty="0">
                <a:solidFill>
                  <a:schemeClr val="tx1"/>
                </a:solidFill>
              </a:rPr>
              <a:t> NATIONAL DIRECTOR/COORDINATOR ay </a:t>
            </a:r>
            <a:r>
              <a:rPr lang="es-ES" sz="1800" b="1" dirty="0" err="1">
                <a:solidFill>
                  <a:schemeClr val="tx1"/>
                </a:solidFill>
              </a:rPr>
              <a:t>maghahanap</a:t>
            </a:r>
            <a:r>
              <a:rPr lang="es-ES" sz="1800" b="1" dirty="0">
                <a:solidFill>
                  <a:schemeClr val="tx1"/>
                </a:solidFill>
              </a:rPr>
              <a:t> ng 50+ REGIONAL TRAINING TEAMS (</a:t>
            </a:r>
            <a:r>
              <a:rPr lang="es-ES" sz="1800" b="1" dirty="0" err="1">
                <a:solidFill>
                  <a:schemeClr val="tx1"/>
                </a:solidFill>
              </a:rPr>
              <a:t>RTTs</a:t>
            </a:r>
            <a:r>
              <a:rPr lang="es-ES" sz="1800" b="1" dirty="0">
                <a:solidFill>
                  <a:schemeClr val="tx1"/>
                </a:solidFill>
              </a:rPr>
              <a:t>)</a:t>
            </a:r>
            <a:r>
              <a:rPr lang="es-ES" sz="1800" dirty="0">
                <a:solidFill>
                  <a:schemeClr val="tx1"/>
                </a:solidFill>
              </a:rPr>
              <a:t> – </a:t>
            </a:r>
            <a:r>
              <a:rPr lang="es-ES" sz="1800" dirty="0" err="1">
                <a:solidFill>
                  <a:schemeClr val="tx1"/>
                </a:solidFill>
              </a:rPr>
              <a:t>Dapat</a:t>
            </a:r>
            <a:r>
              <a:rPr lang="es-ES" sz="1800" dirty="0">
                <a:solidFill>
                  <a:schemeClr val="tx1"/>
                </a:solidFill>
              </a:rPr>
              <a:t> </a:t>
            </a:r>
            <a:r>
              <a:rPr lang="es-ES" sz="1800" dirty="0" err="1">
                <a:solidFill>
                  <a:schemeClr val="tx1"/>
                </a:solidFill>
              </a:rPr>
              <a:t>silang</a:t>
            </a:r>
            <a:r>
              <a:rPr lang="es-ES" sz="1800" dirty="0">
                <a:solidFill>
                  <a:schemeClr val="tx1"/>
                </a:solidFill>
              </a:rPr>
              <a:t> </a:t>
            </a:r>
            <a:r>
              <a:rPr lang="es-ES" sz="1800" dirty="0" err="1">
                <a:solidFill>
                  <a:schemeClr val="tx1"/>
                </a:solidFill>
              </a:rPr>
              <a:t>magkaroon</a:t>
            </a:r>
            <a:r>
              <a:rPr lang="es-ES" sz="1800" dirty="0">
                <a:solidFill>
                  <a:schemeClr val="tx1"/>
                </a:solidFill>
              </a:rPr>
              <a:t> ng </a:t>
            </a:r>
            <a:r>
              <a:rPr lang="es-ES" sz="1800" dirty="0" err="1">
                <a:solidFill>
                  <a:schemeClr val="tx1"/>
                </a:solidFill>
              </a:rPr>
              <a:t>mataas</a:t>
            </a:r>
            <a:r>
              <a:rPr lang="es-ES" sz="1800" dirty="0">
                <a:solidFill>
                  <a:schemeClr val="tx1"/>
                </a:solidFill>
              </a:rPr>
              <a:t> </a:t>
            </a:r>
            <a:r>
              <a:rPr lang="es-ES" sz="1800" dirty="0" err="1">
                <a:solidFill>
                  <a:schemeClr val="tx1"/>
                </a:solidFill>
              </a:rPr>
              <a:t>na</a:t>
            </a:r>
            <a:r>
              <a:rPr lang="es-ES" sz="1800" dirty="0">
                <a:solidFill>
                  <a:schemeClr val="tx1"/>
                </a:solidFill>
              </a:rPr>
              <a:t> </a:t>
            </a:r>
            <a:r>
              <a:rPr lang="es-ES" sz="1800" dirty="0" err="1">
                <a:solidFill>
                  <a:schemeClr val="tx1"/>
                </a:solidFill>
              </a:rPr>
              <a:t>kakayahang</a:t>
            </a:r>
            <a:r>
              <a:rPr lang="es-ES" sz="1800" dirty="0">
                <a:solidFill>
                  <a:schemeClr val="tx1"/>
                </a:solidFill>
              </a:rPr>
              <a:t> </a:t>
            </a:r>
            <a:r>
              <a:rPr lang="es-ES" sz="1800" dirty="0" err="1">
                <a:solidFill>
                  <a:schemeClr val="tx1"/>
                </a:solidFill>
              </a:rPr>
              <a:t>mamuno</a:t>
            </a:r>
            <a:r>
              <a:rPr lang="es-ES" sz="1800" dirty="0">
                <a:solidFill>
                  <a:schemeClr val="tx1"/>
                </a:solidFill>
              </a:rPr>
              <a:t> at </a:t>
            </a:r>
            <a:r>
              <a:rPr lang="es-ES" sz="1800" dirty="0" err="1">
                <a:solidFill>
                  <a:schemeClr val="tx1"/>
                </a:solidFill>
              </a:rPr>
              <a:t>mag-impluwensya</a:t>
            </a:r>
            <a:r>
              <a:rPr lang="es-ES" sz="1800" dirty="0">
                <a:solidFill>
                  <a:schemeClr val="tx1"/>
                </a:solidFill>
              </a:rPr>
              <a:t>. Sila ay </a:t>
            </a:r>
            <a:r>
              <a:rPr lang="es-ES" sz="1800" dirty="0" err="1">
                <a:solidFill>
                  <a:schemeClr val="tx1"/>
                </a:solidFill>
              </a:rPr>
              <a:t>napatunayang</a:t>
            </a:r>
            <a:r>
              <a:rPr lang="es-ES" sz="1800" dirty="0">
                <a:solidFill>
                  <a:schemeClr val="tx1"/>
                </a:solidFill>
              </a:rPr>
              <a:t> 100% </a:t>
            </a:r>
            <a:r>
              <a:rPr lang="es-ES" sz="1800" dirty="0" err="1">
                <a:solidFill>
                  <a:schemeClr val="tx1"/>
                </a:solidFill>
              </a:rPr>
              <a:t>na</a:t>
            </a:r>
            <a:r>
              <a:rPr lang="es-ES" sz="1800" dirty="0">
                <a:solidFill>
                  <a:schemeClr val="tx1"/>
                </a:solidFill>
              </a:rPr>
              <a:t> </a:t>
            </a:r>
            <a:r>
              <a:rPr lang="es-ES" sz="1800" dirty="0" err="1">
                <a:solidFill>
                  <a:schemeClr val="tx1"/>
                </a:solidFill>
              </a:rPr>
              <a:t>nakatuon</a:t>
            </a:r>
            <a:r>
              <a:rPr lang="es-ES" sz="1800" dirty="0">
                <a:solidFill>
                  <a:schemeClr val="tx1"/>
                </a:solidFill>
              </a:rPr>
              <a:t> </a:t>
            </a:r>
            <a:r>
              <a:rPr lang="es-ES" sz="1800" dirty="0" err="1">
                <a:solidFill>
                  <a:schemeClr val="tx1"/>
                </a:solidFill>
              </a:rPr>
              <a:t>sa</a:t>
            </a:r>
            <a:r>
              <a:rPr lang="es-ES" sz="1800" dirty="0">
                <a:solidFill>
                  <a:schemeClr val="tx1"/>
                </a:solidFill>
              </a:rPr>
              <a:t> personal </a:t>
            </a:r>
            <a:r>
              <a:rPr lang="es-ES" sz="1800" dirty="0" err="1">
                <a:solidFill>
                  <a:schemeClr val="tx1"/>
                </a:solidFill>
              </a:rPr>
              <a:t>na</a:t>
            </a:r>
            <a:r>
              <a:rPr lang="es-ES" sz="1800" dirty="0">
                <a:solidFill>
                  <a:schemeClr val="tx1"/>
                </a:solidFill>
              </a:rPr>
              <a:t> </a:t>
            </a:r>
            <a:r>
              <a:rPr lang="es-ES" sz="1800" dirty="0" err="1">
                <a:solidFill>
                  <a:schemeClr val="tx1"/>
                </a:solidFill>
              </a:rPr>
              <a:t>pagsasanay</a:t>
            </a:r>
            <a:r>
              <a:rPr lang="es-ES" sz="1800" dirty="0">
                <a:solidFill>
                  <a:schemeClr val="tx1"/>
                </a:solidFill>
              </a:rPr>
              <a:t> at </a:t>
            </a:r>
            <a:r>
              <a:rPr lang="es-ES" sz="1800" dirty="0" err="1">
                <a:solidFill>
                  <a:schemeClr val="tx1"/>
                </a:solidFill>
              </a:rPr>
              <a:t>pagpapatupad</a:t>
            </a:r>
            <a:r>
              <a:rPr lang="es-ES" sz="1800" dirty="0">
                <a:solidFill>
                  <a:schemeClr val="tx1"/>
                </a:solidFill>
              </a:rPr>
              <a:t> ng ISANG MINUTONG PATOTOO. Ang </a:t>
            </a:r>
            <a:r>
              <a:rPr lang="es-ES" sz="1800" dirty="0" err="1">
                <a:solidFill>
                  <a:schemeClr val="tx1"/>
                </a:solidFill>
              </a:rPr>
              <a:t>bawat</a:t>
            </a:r>
            <a:r>
              <a:rPr lang="es-ES" sz="1800" dirty="0">
                <a:solidFill>
                  <a:schemeClr val="tx1"/>
                </a:solidFill>
              </a:rPr>
              <a:t> RT ay </a:t>
            </a:r>
            <a:r>
              <a:rPr lang="es-ES" sz="1800" dirty="0" err="1">
                <a:solidFill>
                  <a:schemeClr val="tx1"/>
                </a:solidFill>
              </a:rPr>
              <a:t>magiging</a:t>
            </a:r>
            <a:r>
              <a:rPr lang="es-ES" sz="1800" dirty="0">
                <a:solidFill>
                  <a:schemeClr val="tx1"/>
                </a:solidFill>
              </a:rPr>
              <a:t> </a:t>
            </a:r>
            <a:r>
              <a:rPr lang="es-ES" sz="1800" dirty="0" err="1">
                <a:solidFill>
                  <a:schemeClr val="tx1"/>
                </a:solidFill>
              </a:rPr>
              <a:t>bahagi</a:t>
            </a:r>
            <a:r>
              <a:rPr lang="es-ES" sz="1800" dirty="0">
                <a:solidFill>
                  <a:schemeClr val="tx1"/>
                </a:solidFill>
              </a:rPr>
              <a:t> ng </a:t>
            </a:r>
            <a:r>
              <a:rPr lang="es-ES" sz="1800" dirty="0" err="1">
                <a:solidFill>
                  <a:schemeClr val="tx1"/>
                </a:solidFill>
              </a:rPr>
              <a:t>National</a:t>
            </a:r>
            <a:r>
              <a:rPr lang="es-ES" sz="1800" dirty="0">
                <a:solidFill>
                  <a:schemeClr val="tx1"/>
                </a:solidFill>
              </a:rPr>
              <a:t> </a:t>
            </a:r>
            <a:r>
              <a:rPr lang="es-ES" sz="1800" dirty="0" err="1">
                <a:solidFill>
                  <a:schemeClr val="tx1"/>
                </a:solidFill>
              </a:rPr>
              <a:t>Directors</a:t>
            </a:r>
            <a:r>
              <a:rPr lang="es-ES" sz="1800" dirty="0">
                <a:solidFill>
                  <a:schemeClr val="tx1"/>
                </a:solidFill>
              </a:rPr>
              <a:t>/</a:t>
            </a:r>
            <a:r>
              <a:rPr lang="es-ES" sz="1800" dirty="0" err="1">
                <a:solidFill>
                  <a:schemeClr val="tx1"/>
                </a:solidFill>
              </a:rPr>
              <a:t>Coordinators</a:t>
            </a:r>
            <a:r>
              <a:rPr lang="es-ES" sz="1800" dirty="0">
                <a:solidFill>
                  <a:schemeClr val="tx1"/>
                </a:solidFill>
              </a:rPr>
              <a:t> WhatsApp </a:t>
            </a:r>
            <a:r>
              <a:rPr lang="es-ES" sz="1800" dirty="0" err="1">
                <a:solidFill>
                  <a:schemeClr val="tx1"/>
                </a:solidFill>
              </a:rPr>
              <a:t>group</a:t>
            </a:r>
            <a:r>
              <a:rPr lang="es-ES" sz="1800" dirty="0">
                <a:solidFill>
                  <a:schemeClr val="tx1"/>
                </a:solidFill>
              </a:rPr>
              <a:t>.</a:t>
            </a:r>
          </a:p>
        </p:txBody>
      </p:sp>
      <p:sp>
        <p:nvSpPr>
          <p:cNvPr id="11" name="Subtítulo 2"/>
          <p:cNvSpPr txBox="1">
            <a:spLocks/>
          </p:cNvSpPr>
          <p:nvPr/>
        </p:nvSpPr>
        <p:spPr>
          <a:xfrm>
            <a:off x="0" y="5421747"/>
            <a:ext cx="8626415" cy="143625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1" algn="l" fontAlgn="base">
              <a:spcBef>
                <a:spcPts val="0"/>
              </a:spcBef>
              <a:spcAft>
                <a:spcPts val="0"/>
              </a:spcAft>
              <a:buClr>
                <a:prstClr val="black"/>
              </a:buClr>
            </a:pPr>
            <a:r>
              <a:rPr kumimoji="0" lang="es-ES" sz="1600" b="1" i="0" u="none" strike="noStrike" kern="1200" cap="none" spc="0" normalizeH="0" baseline="0" noProof="0" dirty="0">
                <a:ln>
                  <a:noFill/>
                </a:ln>
                <a:solidFill>
                  <a:prstClr val="black"/>
                </a:solidFill>
                <a:effectLst/>
                <a:uLnTx/>
                <a:uFillTx/>
                <a:latin typeface="Calibri"/>
                <a:ea typeface="+mn-ea"/>
                <a:cs typeface="+mn-cs"/>
              </a:rPr>
              <a:t>1. </a:t>
            </a:r>
            <a:r>
              <a:rPr kumimoji="0" lang="en-US" sz="1600" b="1" i="0" u="none" strike="noStrike" kern="1200" cap="none" spc="0" normalizeH="0" baseline="0" noProof="0" dirty="0">
                <a:ln>
                  <a:noFill/>
                </a:ln>
                <a:solidFill>
                  <a:prstClr val="black"/>
                </a:solidFill>
                <a:effectLst/>
                <a:uLnTx/>
                <a:uFillTx/>
                <a:latin typeface="Calibri"/>
                <a:ea typeface="+mn-ea"/>
                <a:cs typeface="+mn-cs"/>
              </a:rPr>
              <a:t>LAUNCH</a:t>
            </a:r>
            <a:endParaRPr kumimoji="0" lang="es-ES" sz="1600" b="1" i="0" u="none" strike="noStrike" kern="1200" cap="none" spc="0" normalizeH="0" baseline="0" noProof="0" dirty="0">
              <a:ln>
                <a:noFill/>
              </a:ln>
              <a:solidFill>
                <a:prstClr val="black"/>
              </a:solidFill>
              <a:effectLst/>
              <a:uLnTx/>
              <a:uFillTx/>
              <a:latin typeface="Calibri"/>
              <a:ea typeface="+mn-ea"/>
              <a:cs typeface="+mn-cs"/>
            </a:endParaRPr>
          </a:p>
          <a:p>
            <a:pPr lvl="1" algn="l" fontAlgn="base">
              <a:spcBef>
                <a:spcPts val="0"/>
              </a:spcBef>
              <a:spcAft>
                <a:spcPts val="0"/>
              </a:spcAft>
              <a:buClr>
                <a:prstClr val="black"/>
              </a:buClr>
            </a:pPr>
            <a:r>
              <a:rPr kumimoji="0" lang="es-ES" sz="1600" b="1" i="0" u="none" strike="noStrike" kern="1200" cap="none" spc="0" normalizeH="0" baseline="0" noProof="0" dirty="0" err="1">
                <a:ln>
                  <a:noFill/>
                </a:ln>
                <a:solidFill>
                  <a:prstClr val="black"/>
                </a:solidFill>
                <a:effectLst/>
                <a:uLnTx/>
                <a:uFillTx/>
                <a:latin typeface="Calibri"/>
                <a:ea typeface="+mn-ea"/>
                <a:cs typeface="+mn-cs"/>
              </a:rPr>
              <a:t>Each</a:t>
            </a:r>
            <a:r>
              <a:rPr kumimoji="0" lang="es-ES" sz="1600" b="1" i="0" u="none" strike="noStrike" kern="1200" cap="none" spc="0" normalizeH="0" baseline="0" noProof="0" dirty="0">
                <a:ln>
                  <a:noFill/>
                </a:ln>
                <a:solidFill>
                  <a:prstClr val="black"/>
                </a:solidFill>
                <a:effectLst/>
                <a:uLnTx/>
                <a:uFillTx/>
                <a:latin typeface="Calibri"/>
                <a:ea typeface="+mn-ea"/>
                <a:cs typeface="+mn-cs"/>
              </a:rPr>
              <a:t> NATIONAL DIRECTOR/COORDINATOR </a:t>
            </a:r>
            <a:r>
              <a:rPr kumimoji="0" lang="es-ES" sz="1600" b="1" i="0" u="none" strike="noStrike" kern="1200" cap="none" spc="0" normalizeH="0" baseline="0" noProof="0" dirty="0" err="1">
                <a:ln>
                  <a:noFill/>
                </a:ln>
                <a:solidFill>
                  <a:prstClr val="black"/>
                </a:solidFill>
                <a:effectLst/>
                <a:uLnTx/>
                <a:uFillTx/>
                <a:latin typeface="Calibri"/>
                <a:ea typeface="+mn-ea"/>
                <a:cs typeface="+mn-cs"/>
              </a:rPr>
              <a:t>will</a:t>
            </a:r>
            <a:r>
              <a:rPr kumimoji="0" lang="es-ES" sz="1600" b="1" i="0" u="none" strike="noStrike" kern="1200" cap="none" spc="0" normalizeH="0" baseline="0" noProof="0" dirty="0">
                <a:ln>
                  <a:noFill/>
                </a:ln>
                <a:solidFill>
                  <a:prstClr val="black"/>
                </a:solidFill>
                <a:effectLst/>
                <a:uLnTx/>
                <a:uFillTx/>
                <a:latin typeface="Calibri"/>
                <a:ea typeface="+mn-ea"/>
                <a:cs typeface="+mn-cs"/>
              </a:rPr>
              <a:t> </a:t>
            </a:r>
            <a:r>
              <a:rPr kumimoji="0" lang="es-ES" sz="1600" b="1" i="0" u="none" strike="noStrike" kern="1200" cap="none" spc="0" normalizeH="0" baseline="0" noProof="0" dirty="0" err="1">
                <a:ln>
                  <a:noFill/>
                </a:ln>
                <a:solidFill>
                  <a:prstClr val="black"/>
                </a:solidFill>
                <a:effectLst/>
                <a:uLnTx/>
                <a:uFillTx/>
                <a:latin typeface="Calibri"/>
                <a:ea typeface="+mn-ea"/>
                <a:cs typeface="+mn-cs"/>
              </a:rPr>
              <a:t>find</a:t>
            </a:r>
            <a:r>
              <a:rPr kumimoji="0" lang="es-ES" sz="1600" b="1" i="0" u="none" strike="noStrike" kern="1200" cap="none" spc="0" normalizeH="0" baseline="0" noProof="0" dirty="0">
                <a:ln>
                  <a:noFill/>
                </a:ln>
                <a:solidFill>
                  <a:prstClr val="black"/>
                </a:solidFill>
                <a:effectLst/>
                <a:uLnTx/>
                <a:uFillTx/>
                <a:latin typeface="Calibri"/>
                <a:ea typeface="+mn-ea"/>
                <a:cs typeface="+mn-cs"/>
              </a:rPr>
              <a:t> </a:t>
            </a:r>
            <a:r>
              <a:rPr lang="es-ES" sz="1600" b="1" dirty="0">
                <a:solidFill>
                  <a:prstClr val="black"/>
                </a:solidFill>
                <a:latin typeface="Calibri"/>
              </a:rPr>
              <a:t>5</a:t>
            </a:r>
            <a:r>
              <a:rPr kumimoji="0" lang="es-ES" sz="1600" b="1" i="0" u="none" strike="noStrike" kern="1200" cap="none" spc="0" normalizeH="0" baseline="0" noProof="0" dirty="0">
                <a:ln>
                  <a:noFill/>
                </a:ln>
                <a:solidFill>
                  <a:prstClr val="black"/>
                </a:solidFill>
                <a:effectLst/>
                <a:uLnTx/>
                <a:uFillTx/>
                <a:latin typeface="Calibri"/>
                <a:ea typeface="+mn-ea"/>
                <a:cs typeface="+mn-cs"/>
              </a:rPr>
              <a:t>0+ REGIONAL TRAINING TEAMS (</a:t>
            </a:r>
            <a:r>
              <a:rPr kumimoji="0" lang="es-ES" sz="1600" b="1" i="0" u="none" strike="noStrike" kern="1200" cap="none" spc="0" normalizeH="0" baseline="0" noProof="0" dirty="0" err="1">
                <a:ln>
                  <a:noFill/>
                </a:ln>
                <a:solidFill>
                  <a:prstClr val="black"/>
                </a:solidFill>
                <a:effectLst/>
                <a:uLnTx/>
                <a:uFillTx/>
                <a:latin typeface="Calibri"/>
                <a:ea typeface="+mn-ea"/>
                <a:cs typeface="+mn-cs"/>
              </a:rPr>
              <a:t>RTTs</a:t>
            </a:r>
            <a:r>
              <a:rPr kumimoji="0" lang="es-ES" sz="1600" b="1" i="0" u="none" strike="noStrike" kern="1200" cap="none" spc="0" normalizeH="0" baseline="0" noProof="0" dirty="0">
                <a:ln>
                  <a:noFill/>
                </a:ln>
                <a:solidFill>
                  <a:prstClr val="black"/>
                </a:solidFill>
                <a:effectLst/>
                <a:uLnTx/>
                <a:uFillTx/>
                <a:latin typeface="Calibri"/>
                <a:ea typeface="+mn-ea"/>
                <a:cs typeface="+mn-cs"/>
              </a:rPr>
              <a:t>) –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They</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must</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have</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high</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leadership</a:t>
            </a:r>
            <a:r>
              <a:rPr kumimoji="0" lang="es-ES" sz="1600" b="0" i="0" u="none" strike="noStrike" kern="1200" cap="none" spc="0" normalizeH="0" baseline="0" noProof="0" dirty="0">
                <a:ln>
                  <a:noFill/>
                </a:ln>
                <a:solidFill>
                  <a:prstClr val="black"/>
                </a:solidFill>
                <a:effectLst/>
                <a:uLnTx/>
                <a:uFillTx/>
                <a:latin typeface="Calibri"/>
                <a:ea typeface="+mn-ea"/>
                <a:cs typeface="+mn-cs"/>
              </a:rPr>
              <a:t> and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influence</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capacity</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They</a:t>
            </a:r>
            <a:r>
              <a:rPr kumimoji="0" lang="es-ES" sz="1600" b="0" i="0" u="none" strike="noStrike" kern="1200" cap="none" spc="0" normalizeH="0" baseline="0" noProof="0" dirty="0">
                <a:ln>
                  <a:noFill/>
                </a:ln>
                <a:solidFill>
                  <a:prstClr val="black"/>
                </a:solidFill>
                <a:effectLst/>
                <a:uLnTx/>
                <a:uFillTx/>
                <a:latin typeface="Calibri"/>
                <a:ea typeface="+mn-ea"/>
                <a:cs typeface="+mn-cs"/>
              </a:rPr>
              <a:t> are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proven</a:t>
            </a:r>
            <a:r>
              <a:rPr kumimoji="0" lang="es-ES" sz="1600" b="0" i="0" u="none" strike="noStrike" kern="1200" cap="none" spc="0" normalizeH="0" baseline="0" noProof="0" dirty="0">
                <a:ln>
                  <a:noFill/>
                </a:ln>
                <a:solidFill>
                  <a:prstClr val="black"/>
                </a:solidFill>
                <a:effectLst/>
                <a:uLnTx/>
                <a:uFillTx/>
                <a:latin typeface="Calibri"/>
                <a:ea typeface="+mn-ea"/>
                <a:cs typeface="+mn-cs"/>
              </a:rPr>
              <a:t> to be 100%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committed</a:t>
            </a:r>
            <a:r>
              <a:rPr kumimoji="0" lang="es-ES" sz="1600" b="0" i="0" u="none" strike="noStrike" kern="1200" cap="none" spc="0" normalizeH="0" baseline="0" noProof="0" dirty="0">
                <a:ln>
                  <a:noFill/>
                </a:ln>
                <a:solidFill>
                  <a:prstClr val="black"/>
                </a:solidFill>
                <a:effectLst/>
                <a:uLnTx/>
                <a:uFillTx/>
                <a:latin typeface="Calibri"/>
                <a:ea typeface="+mn-ea"/>
                <a:cs typeface="+mn-cs"/>
              </a:rPr>
              <a:t> to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personally</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train</a:t>
            </a:r>
            <a:r>
              <a:rPr kumimoji="0" lang="es-ES" sz="1600" b="0" i="0" u="none" strike="noStrike" kern="1200" cap="none" spc="0" normalizeH="0" baseline="0" noProof="0" dirty="0">
                <a:ln>
                  <a:noFill/>
                </a:ln>
                <a:solidFill>
                  <a:prstClr val="black"/>
                </a:solidFill>
                <a:effectLst/>
                <a:uLnTx/>
                <a:uFillTx/>
                <a:latin typeface="Calibri"/>
                <a:ea typeface="+mn-ea"/>
                <a:cs typeface="+mn-cs"/>
              </a:rPr>
              <a:t> and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implement</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the</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1" u="none" strike="noStrike" kern="1200" cap="none" spc="0" normalizeH="0" baseline="0" noProof="0" dirty="0">
                <a:ln>
                  <a:noFill/>
                </a:ln>
                <a:solidFill>
                  <a:prstClr val="black"/>
                </a:solidFill>
                <a:effectLst/>
                <a:uLnTx/>
                <a:uFillTx/>
                <a:latin typeface="Calibri"/>
                <a:ea typeface="+mn-ea"/>
                <a:cs typeface="+mn-cs"/>
              </a:rPr>
              <a:t>ONE MINUTE WITNESS</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Each</a:t>
            </a:r>
            <a:r>
              <a:rPr kumimoji="0" lang="es-ES" sz="1600" b="0" i="0" u="none" strike="noStrike" kern="1200" cap="none" spc="0" normalizeH="0" baseline="0" noProof="0" dirty="0">
                <a:ln>
                  <a:noFill/>
                </a:ln>
                <a:solidFill>
                  <a:prstClr val="black"/>
                </a:solidFill>
                <a:effectLst/>
                <a:uLnTx/>
                <a:uFillTx/>
                <a:latin typeface="Calibri"/>
                <a:ea typeface="+mn-ea"/>
                <a:cs typeface="+mn-cs"/>
              </a:rPr>
              <a:t> RT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will</a:t>
            </a:r>
            <a:r>
              <a:rPr kumimoji="0" lang="es-ES" sz="1600" b="0" i="0" u="none" strike="noStrike" kern="1200" cap="none" spc="0" normalizeH="0" baseline="0" noProof="0" dirty="0">
                <a:ln>
                  <a:noFill/>
                </a:ln>
                <a:solidFill>
                  <a:prstClr val="black"/>
                </a:solidFill>
                <a:effectLst/>
                <a:uLnTx/>
                <a:uFillTx/>
                <a:latin typeface="Calibri"/>
                <a:ea typeface="+mn-ea"/>
                <a:cs typeface="+mn-cs"/>
              </a:rPr>
              <a:t> be a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part</a:t>
            </a:r>
            <a:r>
              <a:rPr kumimoji="0" lang="es-ES" sz="1600" b="0" i="0" u="none" strike="noStrike" kern="1200" cap="none" spc="0" normalizeH="0" baseline="0" noProof="0" dirty="0">
                <a:ln>
                  <a:noFill/>
                </a:ln>
                <a:solidFill>
                  <a:prstClr val="black"/>
                </a:solidFill>
                <a:effectLst/>
                <a:uLnTx/>
                <a:uFillTx/>
                <a:latin typeface="Calibri"/>
                <a:ea typeface="+mn-ea"/>
                <a:cs typeface="+mn-cs"/>
              </a:rPr>
              <a:t> of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the</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National</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Directors</a:t>
            </a:r>
            <a:r>
              <a:rPr kumimoji="0" lang="es-ES" sz="1600" b="0" i="0" u="none" strike="noStrike" kern="1200" cap="none" spc="0" normalizeH="0" baseline="0" noProof="0" dirty="0">
                <a:ln>
                  <a:noFill/>
                </a:ln>
                <a:solidFill>
                  <a:prstClr val="black"/>
                </a:solidFill>
                <a:effectLst/>
                <a:uLnTx/>
                <a:uFillTx/>
                <a:latin typeface="Calibri"/>
                <a:ea typeface="+mn-ea"/>
                <a:cs typeface="+mn-cs"/>
              </a:rPr>
              <a:t>/</a:t>
            </a:r>
            <a:r>
              <a:rPr kumimoji="0" lang="es-ES" sz="1600" b="0" i="0" u="none" strike="noStrike" kern="1200" cap="none" spc="0" normalizeH="0" baseline="0" noProof="0" dirty="0" err="1">
                <a:ln>
                  <a:noFill/>
                </a:ln>
                <a:solidFill>
                  <a:prstClr val="black"/>
                </a:solidFill>
                <a:effectLst/>
                <a:uLnTx/>
                <a:uFillTx/>
                <a:latin typeface="Calibri"/>
                <a:ea typeface="+mn-ea"/>
                <a:cs typeface="+mn-cs"/>
              </a:rPr>
              <a:t>Coordinators</a:t>
            </a:r>
            <a:r>
              <a:rPr kumimoji="0" lang="es-ES" sz="1600" b="0" i="0" u="none" strike="noStrike" kern="1200" cap="none" spc="0" normalizeH="0" baseline="0" noProof="0" dirty="0">
                <a:ln>
                  <a:noFill/>
                </a:ln>
                <a:solidFill>
                  <a:prstClr val="black"/>
                </a:solidFill>
                <a:effectLst/>
                <a:uLnTx/>
                <a:uFillTx/>
                <a:latin typeface="Calibri"/>
                <a:ea typeface="+mn-ea"/>
                <a:cs typeface="+mn-cs"/>
              </a:rPr>
              <a:t> WhatsApp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group</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p>
          <a:p>
            <a:pPr marL="457200" marR="0" lvl="1" indent="0" algn="ctr" defTabSz="457200" rtl="0" eaLnBrk="1" fontAlgn="base" latinLnBrk="0" hangingPunct="1">
              <a:lnSpc>
                <a:spcPct val="100000"/>
              </a:lnSpc>
              <a:spcBef>
                <a:spcPct val="20000"/>
              </a:spcBef>
              <a:spcAft>
                <a:spcPts val="600"/>
              </a:spcAft>
              <a:buClr>
                <a:prstClr val="black"/>
              </a:buClr>
              <a:buSzPct val="80000"/>
              <a:buFont typeface="Wingdings 3" panose="05040102010807070707" pitchFamily="18" charset="2"/>
              <a:buNone/>
              <a:tabLst/>
              <a:defRPr/>
            </a:pPr>
            <a:endParaRPr kumimoji="0" lang="es-ES"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1ECA2EF7-2428-F9DC-C23B-6EC6E2FECE51}"/>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5" name="Rectangle 4">
            <a:extLst>
              <a:ext uri="{FF2B5EF4-FFF2-40B4-BE49-F238E27FC236}">
                <a16:creationId xmlns:a16="http://schemas.microsoft.com/office/drawing/2014/main" id="{92B8D7F0-5F29-3B1D-2D5F-1669B876678C}"/>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32985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 calcmode="lin" valueType="num">
                                      <p:cBhvr additive="base">
                                        <p:cTn id="4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316182"/>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9" name="Subtítulo 2"/>
          <p:cNvSpPr txBox="1">
            <a:spLocks/>
          </p:cNvSpPr>
          <p:nvPr/>
        </p:nvSpPr>
        <p:spPr>
          <a:xfrm>
            <a:off x="0" y="1945018"/>
            <a:ext cx="8839200" cy="204236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2" algn="l"/>
            <a:r>
              <a:rPr lang="en-US" sz="2000" b="1" dirty="0">
                <a:solidFill>
                  <a:schemeClr val="tx1"/>
                </a:solidFill>
              </a:rPr>
              <a:t>2. UNA AT IKALAWANG BUWAN</a:t>
            </a:r>
          </a:p>
          <a:p>
            <a:pPr lvl="2" algn="l"/>
            <a:r>
              <a:rPr lang="es-ES" sz="2000" b="1" dirty="0" err="1">
                <a:solidFill>
                  <a:schemeClr val="tx1"/>
                </a:solidFill>
              </a:rPr>
              <a:t>Bawat</a:t>
            </a:r>
            <a:r>
              <a:rPr lang="es-ES" sz="2000" b="1" dirty="0">
                <a:solidFill>
                  <a:schemeClr val="tx1"/>
                </a:solidFill>
              </a:rPr>
              <a:t> RTT ay </a:t>
            </a:r>
            <a:r>
              <a:rPr lang="es-ES" sz="2000" b="1" dirty="0" err="1">
                <a:solidFill>
                  <a:schemeClr val="tx1"/>
                </a:solidFill>
              </a:rPr>
              <a:t>maghahanap</a:t>
            </a:r>
            <a:r>
              <a:rPr lang="es-ES" sz="2000" b="1" dirty="0">
                <a:solidFill>
                  <a:schemeClr val="tx1"/>
                </a:solidFill>
              </a:rPr>
              <a:t>, </a:t>
            </a:r>
            <a:r>
              <a:rPr lang="es-ES" sz="2000" b="1" dirty="0" err="1">
                <a:solidFill>
                  <a:schemeClr val="tx1"/>
                </a:solidFill>
              </a:rPr>
              <a:t>magsasanay</a:t>
            </a:r>
            <a:r>
              <a:rPr lang="es-ES" sz="2000" b="1" dirty="0">
                <a:solidFill>
                  <a:schemeClr val="tx1"/>
                </a:solidFill>
              </a:rPr>
              <a:t> at </a:t>
            </a:r>
            <a:r>
              <a:rPr lang="es-ES" sz="2000" b="1" dirty="0" err="1">
                <a:solidFill>
                  <a:schemeClr val="tx1"/>
                </a:solidFill>
              </a:rPr>
              <a:t>magmementor</a:t>
            </a:r>
            <a:r>
              <a:rPr lang="es-ES" sz="2000" b="1" dirty="0">
                <a:solidFill>
                  <a:schemeClr val="tx1"/>
                </a:solidFill>
              </a:rPr>
              <a:t> ng 20 LOKAL NA TRAINER (</a:t>
            </a:r>
            <a:r>
              <a:rPr lang="es-ES" sz="2000" b="1" dirty="0" err="1">
                <a:solidFill>
                  <a:schemeClr val="tx1"/>
                </a:solidFill>
              </a:rPr>
              <a:t>LTs</a:t>
            </a:r>
            <a:r>
              <a:rPr lang="es-ES" sz="2000" b="1" dirty="0">
                <a:solidFill>
                  <a:schemeClr val="tx1"/>
                </a:solidFill>
              </a:rPr>
              <a:t>)</a:t>
            </a:r>
            <a:r>
              <a:rPr lang="en-US" sz="2000" b="1" dirty="0">
                <a:solidFill>
                  <a:schemeClr val="tx1"/>
                </a:solidFill>
              </a:rPr>
              <a:t> – </a:t>
            </a:r>
            <a:r>
              <a:rPr lang="en-US" sz="2000" dirty="0">
                <a:solidFill>
                  <a:schemeClr val="tx1"/>
                </a:solidFill>
              </a:rPr>
              <a:t>Ang </a:t>
            </a:r>
            <a:r>
              <a:rPr lang="en-US" sz="2000" dirty="0" err="1">
                <a:solidFill>
                  <a:schemeClr val="tx1"/>
                </a:solidFill>
              </a:rPr>
              <a:t>mga</a:t>
            </a:r>
            <a:r>
              <a:rPr lang="en-US" sz="2000" dirty="0">
                <a:solidFill>
                  <a:schemeClr val="tx1"/>
                </a:solidFill>
              </a:rPr>
              <a:t> </a:t>
            </a:r>
            <a:r>
              <a:rPr lang="en-US" sz="2000" dirty="0" err="1">
                <a:solidFill>
                  <a:schemeClr val="tx1"/>
                </a:solidFill>
              </a:rPr>
              <a:t>lokal</a:t>
            </a:r>
            <a:r>
              <a:rPr lang="en-US" sz="2000" dirty="0">
                <a:solidFill>
                  <a:schemeClr val="tx1"/>
                </a:solidFill>
              </a:rPr>
              <a:t> </a:t>
            </a:r>
            <a:r>
              <a:rPr lang="en-US" sz="2000" dirty="0" err="1">
                <a:solidFill>
                  <a:schemeClr val="tx1"/>
                </a:solidFill>
              </a:rPr>
              <a:t>na</a:t>
            </a:r>
            <a:r>
              <a:rPr lang="en-US" sz="2000" dirty="0">
                <a:solidFill>
                  <a:schemeClr val="tx1"/>
                </a:solidFill>
              </a:rPr>
              <a:t> trainer </a:t>
            </a:r>
            <a:r>
              <a:rPr lang="en-US" sz="2000" dirty="0" err="1">
                <a:solidFill>
                  <a:schemeClr val="tx1"/>
                </a:solidFill>
              </a:rPr>
              <a:t>na</a:t>
            </a:r>
            <a:r>
              <a:rPr lang="en-US" sz="2000" dirty="0">
                <a:solidFill>
                  <a:schemeClr val="tx1"/>
                </a:solidFill>
              </a:rPr>
              <a:t> </a:t>
            </a:r>
            <a:r>
              <a:rPr lang="en-US" sz="2000" dirty="0" err="1">
                <a:solidFill>
                  <a:schemeClr val="tx1"/>
                </a:solidFill>
              </a:rPr>
              <a:t>ito</a:t>
            </a:r>
            <a:r>
              <a:rPr lang="en-US" sz="2000" dirty="0">
                <a:solidFill>
                  <a:schemeClr val="tx1"/>
                </a:solidFill>
              </a:rPr>
              <a:t> ay </a:t>
            </a:r>
            <a:r>
              <a:rPr lang="en-US" sz="2000" dirty="0" err="1">
                <a:solidFill>
                  <a:schemeClr val="tx1"/>
                </a:solidFill>
              </a:rPr>
              <a:t>ganap</a:t>
            </a:r>
            <a:r>
              <a:rPr lang="en-US" sz="2000" dirty="0">
                <a:solidFill>
                  <a:schemeClr val="tx1"/>
                </a:solidFill>
              </a:rPr>
              <a:t> </a:t>
            </a:r>
            <a:r>
              <a:rPr lang="en-US" sz="2000" dirty="0" err="1">
                <a:solidFill>
                  <a:schemeClr val="tx1"/>
                </a:solidFill>
              </a:rPr>
              <a:t>na</a:t>
            </a:r>
            <a:r>
              <a:rPr lang="en-US" sz="2000" dirty="0">
                <a:solidFill>
                  <a:schemeClr val="tx1"/>
                </a:solidFill>
              </a:rPr>
              <a:t> </a:t>
            </a:r>
            <a:r>
              <a:rPr lang="en-US" sz="2000" dirty="0" err="1">
                <a:solidFill>
                  <a:schemeClr val="tx1"/>
                </a:solidFill>
              </a:rPr>
              <a:t>nakatuon</a:t>
            </a:r>
            <a:r>
              <a:rPr lang="en-US" sz="2000" dirty="0">
                <a:solidFill>
                  <a:schemeClr val="tx1"/>
                </a:solidFill>
              </a:rPr>
              <a:t> </a:t>
            </a:r>
            <a:r>
              <a:rPr lang="en-US" sz="2000" dirty="0" err="1">
                <a:solidFill>
                  <a:schemeClr val="tx1"/>
                </a:solidFill>
              </a:rPr>
              <a:t>sa</a:t>
            </a:r>
            <a:r>
              <a:rPr lang="en-US" sz="2000" dirty="0">
                <a:solidFill>
                  <a:schemeClr val="tx1"/>
                </a:solidFill>
              </a:rPr>
              <a:t> </a:t>
            </a:r>
            <a:r>
              <a:rPr lang="en-US" sz="2000" dirty="0" err="1">
                <a:solidFill>
                  <a:schemeClr val="tx1"/>
                </a:solidFill>
              </a:rPr>
              <a:t>bawat</a:t>
            </a:r>
            <a:r>
              <a:rPr lang="en-US" sz="2000" dirty="0">
                <a:solidFill>
                  <a:schemeClr val="tx1"/>
                </a:solidFill>
              </a:rPr>
              <a:t> train at </a:t>
            </a:r>
            <a:r>
              <a:rPr lang="en-US" sz="2000" dirty="0" err="1">
                <a:solidFill>
                  <a:schemeClr val="tx1"/>
                </a:solidFill>
              </a:rPr>
              <a:t>kumuha</a:t>
            </a:r>
            <a:r>
              <a:rPr lang="en-US" sz="2000" dirty="0">
                <a:solidFill>
                  <a:schemeClr val="tx1"/>
                </a:solidFill>
              </a:rPr>
              <a:t> ng 100+ AMBASSADOR. Ang </a:t>
            </a:r>
            <a:r>
              <a:rPr lang="en-US" sz="2000" dirty="0" err="1">
                <a:solidFill>
                  <a:schemeClr val="tx1"/>
                </a:solidFill>
              </a:rPr>
              <a:t>bawat</a:t>
            </a:r>
            <a:r>
              <a:rPr lang="en-US" sz="2000" dirty="0">
                <a:solidFill>
                  <a:schemeClr val="tx1"/>
                </a:solidFill>
              </a:rPr>
              <a:t> RTT ay </a:t>
            </a:r>
            <a:r>
              <a:rPr lang="en-US" sz="2000" dirty="0" err="1">
                <a:solidFill>
                  <a:schemeClr val="tx1"/>
                </a:solidFill>
              </a:rPr>
              <a:t>magho</a:t>
            </a:r>
            <a:r>
              <a:rPr lang="en-US" sz="2000" dirty="0">
                <a:solidFill>
                  <a:schemeClr val="tx1"/>
                </a:solidFill>
              </a:rPr>
              <a:t>-host ng </a:t>
            </a:r>
            <a:r>
              <a:rPr lang="en-US" sz="2000" dirty="0" err="1">
                <a:solidFill>
                  <a:schemeClr val="tx1"/>
                </a:solidFill>
              </a:rPr>
              <a:t>kanilang</a:t>
            </a:r>
            <a:r>
              <a:rPr lang="en-US" sz="2000" dirty="0">
                <a:solidFill>
                  <a:schemeClr val="tx1"/>
                </a:solidFill>
              </a:rPr>
              <a:t> </a:t>
            </a:r>
            <a:r>
              <a:rPr lang="en-US" sz="2000" dirty="0" err="1">
                <a:solidFill>
                  <a:schemeClr val="tx1"/>
                </a:solidFill>
              </a:rPr>
              <a:t>sariling</a:t>
            </a:r>
            <a:r>
              <a:rPr lang="en-US" sz="2000" dirty="0">
                <a:solidFill>
                  <a:schemeClr val="tx1"/>
                </a:solidFill>
              </a:rPr>
              <a:t> WhatsApp group para </a:t>
            </a:r>
            <a:r>
              <a:rPr lang="en-US" sz="2000" dirty="0" err="1">
                <a:solidFill>
                  <a:schemeClr val="tx1"/>
                </a:solidFill>
              </a:rPr>
              <a:t>sa</a:t>
            </a:r>
            <a:r>
              <a:rPr lang="en-US" sz="2000" dirty="0">
                <a:solidFill>
                  <a:schemeClr val="tx1"/>
                </a:solidFill>
              </a:rPr>
              <a:t> </a:t>
            </a:r>
            <a:r>
              <a:rPr lang="en-US" sz="2000" dirty="0" err="1">
                <a:solidFill>
                  <a:schemeClr val="tx1"/>
                </a:solidFill>
              </a:rPr>
              <a:t>kanilang</a:t>
            </a:r>
            <a:r>
              <a:rPr lang="en-US" sz="2000" dirty="0">
                <a:solidFill>
                  <a:schemeClr val="tx1"/>
                </a:solidFill>
              </a:rPr>
              <a:t> </a:t>
            </a:r>
            <a:r>
              <a:rPr lang="en-US" sz="2000" dirty="0" err="1">
                <a:solidFill>
                  <a:schemeClr val="tx1"/>
                </a:solidFill>
              </a:rPr>
              <a:t>mga</a:t>
            </a:r>
            <a:r>
              <a:rPr lang="en-US" sz="2000" dirty="0">
                <a:solidFill>
                  <a:schemeClr val="tx1"/>
                </a:solidFill>
              </a:rPr>
              <a:t> LT.</a:t>
            </a:r>
            <a:endParaRPr lang="es-ES" sz="1600" b="1" dirty="0">
              <a:solidFill>
                <a:srgbClr val="002060"/>
              </a:solidFill>
            </a:endParaRPr>
          </a:p>
        </p:txBody>
      </p:sp>
      <p:sp>
        <p:nvSpPr>
          <p:cNvPr id="11" name="Subtítulo 2"/>
          <p:cNvSpPr txBox="1">
            <a:spLocks/>
          </p:cNvSpPr>
          <p:nvPr/>
        </p:nvSpPr>
        <p:spPr>
          <a:xfrm>
            <a:off x="0" y="5467927"/>
            <a:ext cx="8922327" cy="388620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1" algn="l" fontAlgn="base">
              <a:buClr>
                <a:prstClr val="black"/>
              </a:buClr>
            </a:pPr>
            <a:r>
              <a:rPr lang="en-US" b="1" dirty="0">
                <a:solidFill>
                  <a:prstClr val="black"/>
                </a:solidFill>
              </a:rPr>
              <a:t>2. MONTHS 1 &amp; 2</a:t>
            </a:r>
          </a:p>
          <a:p>
            <a:pPr lvl="1" algn="l" fontAlgn="base">
              <a:buClr>
                <a:prstClr val="black"/>
              </a:buClr>
            </a:pPr>
            <a:r>
              <a:rPr lang="en-US" b="1" dirty="0">
                <a:solidFill>
                  <a:prstClr val="black"/>
                </a:solidFill>
              </a:rPr>
              <a:t>Each RTT will find, train and mentor 20 LOCAL TRAINERS (LTs) –</a:t>
            </a:r>
            <a:r>
              <a:rPr lang="en-US" dirty="0">
                <a:solidFill>
                  <a:prstClr val="black"/>
                </a:solidFill>
              </a:rPr>
              <a:t> These local trainers are fully committed to each train and enlist 100+ AMBASSADORS. Each RTT will host their own WhatsApp group for their LTs. </a:t>
            </a:r>
          </a:p>
          <a:p>
            <a:pPr marL="457200" marR="0" lvl="1" indent="0" algn="ctr" defTabSz="457200" rtl="0" eaLnBrk="1" fontAlgn="base" latinLnBrk="0" hangingPunct="1">
              <a:lnSpc>
                <a:spcPct val="100000"/>
              </a:lnSpc>
              <a:spcBef>
                <a:spcPct val="20000"/>
              </a:spcBef>
              <a:spcAft>
                <a:spcPts val="600"/>
              </a:spcAft>
              <a:buClr>
                <a:prstClr val="black"/>
              </a:buClr>
              <a:buSzPct val="80000"/>
              <a:buFont typeface="Wingdings 3" panose="05040102010807070707" pitchFamily="18" charset="2"/>
              <a:buNone/>
              <a:tabLst/>
              <a:defRPr/>
            </a:pPr>
            <a:endParaRPr kumimoji="0" lang="es-ES"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06B94770-DAE0-1C78-2D23-B49838103EBD}"/>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5" name="Rectangle 4">
            <a:extLst>
              <a:ext uri="{FF2B5EF4-FFF2-40B4-BE49-F238E27FC236}">
                <a16:creationId xmlns:a16="http://schemas.microsoft.com/office/drawing/2014/main" id="{6619E0D1-8212-896A-892A-3CCC0F257181}"/>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333411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1"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316182"/>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9" name="Subtítulo 2"/>
          <p:cNvSpPr txBox="1">
            <a:spLocks/>
          </p:cNvSpPr>
          <p:nvPr/>
        </p:nvSpPr>
        <p:spPr>
          <a:xfrm>
            <a:off x="0" y="1945018"/>
            <a:ext cx="8839200" cy="204236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2" algn="l"/>
            <a:r>
              <a:rPr lang="en-US" sz="2000" b="1" dirty="0">
                <a:solidFill>
                  <a:schemeClr val="tx1"/>
                </a:solidFill>
              </a:rPr>
              <a:t>3. IKATLO AT IKAAPAT NA BUWAN </a:t>
            </a:r>
          </a:p>
          <a:p>
            <a:pPr lvl="2" algn="l"/>
            <a:r>
              <a:rPr lang="en-US" sz="2000" dirty="0" err="1">
                <a:solidFill>
                  <a:schemeClr val="tx1"/>
                </a:solidFill>
              </a:rPr>
              <a:t>Bawat</a:t>
            </a:r>
            <a:r>
              <a:rPr lang="en-US" sz="2000" dirty="0">
                <a:solidFill>
                  <a:schemeClr val="tx1"/>
                </a:solidFill>
              </a:rPr>
              <a:t> LT ay </a:t>
            </a:r>
            <a:r>
              <a:rPr lang="en-US" sz="2000" dirty="0" err="1">
                <a:solidFill>
                  <a:schemeClr val="tx1"/>
                </a:solidFill>
              </a:rPr>
              <a:t>magsasanay</a:t>
            </a:r>
            <a:r>
              <a:rPr lang="en-US" sz="2000" dirty="0">
                <a:solidFill>
                  <a:schemeClr val="tx1"/>
                </a:solidFill>
              </a:rPr>
              <a:t> at </a:t>
            </a:r>
            <a:r>
              <a:rPr lang="en-US" sz="2000" dirty="0" err="1">
                <a:solidFill>
                  <a:schemeClr val="tx1"/>
                </a:solidFill>
              </a:rPr>
              <a:t>kukuha</a:t>
            </a:r>
            <a:r>
              <a:rPr lang="en-US" sz="2000" dirty="0">
                <a:solidFill>
                  <a:schemeClr val="tx1"/>
                </a:solidFill>
              </a:rPr>
              <a:t> ng 100+ </a:t>
            </a:r>
            <a:r>
              <a:rPr lang="en-US" sz="2000" dirty="0" err="1">
                <a:solidFill>
                  <a:schemeClr val="tx1"/>
                </a:solidFill>
              </a:rPr>
              <a:t>na</a:t>
            </a:r>
            <a:r>
              <a:rPr lang="en-US" sz="2000" dirty="0">
                <a:solidFill>
                  <a:schemeClr val="tx1"/>
                </a:solidFill>
              </a:rPr>
              <a:t> AMBASSADOR. </a:t>
            </a:r>
            <a:r>
              <a:rPr lang="en-US" sz="2000" dirty="0" err="1">
                <a:solidFill>
                  <a:schemeClr val="tx1"/>
                </a:solidFill>
              </a:rPr>
              <a:t>Aakayin</a:t>
            </a:r>
            <a:r>
              <a:rPr lang="en-US" sz="2000" dirty="0">
                <a:solidFill>
                  <a:schemeClr val="tx1"/>
                </a:solidFill>
              </a:rPr>
              <a:t> </a:t>
            </a:r>
            <a:r>
              <a:rPr lang="en-US" sz="2000" dirty="0" err="1">
                <a:solidFill>
                  <a:schemeClr val="tx1"/>
                </a:solidFill>
              </a:rPr>
              <a:t>nila</a:t>
            </a:r>
            <a:r>
              <a:rPr lang="en-US" sz="2000" dirty="0">
                <a:solidFill>
                  <a:schemeClr val="tx1"/>
                </a:solidFill>
              </a:rPr>
              <a:t> ang </a:t>
            </a:r>
            <a:r>
              <a:rPr lang="en-US" sz="2000" dirty="0" err="1">
                <a:solidFill>
                  <a:schemeClr val="tx1"/>
                </a:solidFill>
              </a:rPr>
              <a:t>bawat</a:t>
            </a:r>
            <a:r>
              <a:rPr lang="en-US" sz="2000" dirty="0">
                <a:solidFill>
                  <a:schemeClr val="tx1"/>
                </a:solidFill>
              </a:rPr>
              <a:t> isa </a:t>
            </a:r>
            <a:r>
              <a:rPr lang="en-US" sz="2000" dirty="0" err="1">
                <a:solidFill>
                  <a:schemeClr val="tx1"/>
                </a:solidFill>
              </a:rPr>
              <a:t>sa</a:t>
            </a:r>
            <a:r>
              <a:rPr lang="en-US" sz="2000" dirty="0">
                <a:solidFill>
                  <a:schemeClr val="tx1"/>
                </a:solidFill>
              </a:rPr>
              <a:t> 10+ </a:t>
            </a:r>
            <a:r>
              <a:rPr lang="en-US" sz="2000" dirty="0" err="1">
                <a:solidFill>
                  <a:schemeClr val="tx1"/>
                </a:solidFill>
              </a:rPr>
              <a:t>tao</a:t>
            </a:r>
            <a:r>
              <a:rPr lang="en-US" sz="2000" dirty="0">
                <a:solidFill>
                  <a:schemeClr val="tx1"/>
                </a:solidFill>
              </a:rPr>
              <a:t> </a:t>
            </a:r>
            <a:r>
              <a:rPr lang="en-US" sz="2000" dirty="0" err="1">
                <a:solidFill>
                  <a:schemeClr val="tx1"/>
                </a:solidFill>
              </a:rPr>
              <a:t>sa</a:t>
            </a:r>
            <a:r>
              <a:rPr lang="en-US" sz="2000" dirty="0">
                <a:solidFill>
                  <a:schemeClr val="tx1"/>
                </a:solidFill>
              </a:rPr>
              <a:t> </a:t>
            </a:r>
            <a:r>
              <a:rPr lang="en-US" sz="2000" dirty="0" err="1">
                <a:solidFill>
                  <a:schemeClr val="tx1"/>
                </a:solidFill>
              </a:rPr>
              <a:t>Panginoon</a:t>
            </a:r>
            <a:r>
              <a:rPr lang="en-US" sz="2000" dirty="0">
                <a:solidFill>
                  <a:schemeClr val="tx1"/>
                </a:solidFill>
              </a:rPr>
              <a:t> </a:t>
            </a:r>
            <a:r>
              <a:rPr lang="en-US" sz="2000" dirty="0" err="1">
                <a:solidFill>
                  <a:schemeClr val="tx1"/>
                </a:solidFill>
              </a:rPr>
              <a:t>pagkatapos</a:t>
            </a:r>
            <a:r>
              <a:rPr lang="en-US" sz="2000" dirty="0">
                <a:solidFill>
                  <a:schemeClr val="tx1"/>
                </a:solidFill>
              </a:rPr>
              <a:t> ng </a:t>
            </a:r>
            <a:r>
              <a:rPr lang="en-US" sz="2000" dirty="0" err="1">
                <a:solidFill>
                  <a:schemeClr val="tx1"/>
                </a:solidFill>
              </a:rPr>
              <a:t>anim</a:t>
            </a:r>
            <a:r>
              <a:rPr lang="en-US" sz="2000" dirty="0">
                <a:solidFill>
                  <a:schemeClr val="tx1"/>
                </a:solidFill>
              </a:rPr>
              <a:t> </a:t>
            </a:r>
            <a:r>
              <a:rPr lang="en-US" sz="2000" dirty="0" err="1">
                <a:solidFill>
                  <a:schemeClr val="tx1"/>
                </a:solidFill>
              </a:rPr>
              <a:t>na</a:t>
            </a:r>
            <a:r>
              <a:rPr lang="en-US" sz="2000" dirty="0">
                <a:solidFill>
                  <a:schemeClr val="tx1"/>
                </a:solidFill>
              </a:rPr>
              <a:t> </a:t>
            </a:r>
            <a:r>
              <a:rPr lang="en-US" sz="2000" dirty="0" err="1">
                <a:solidFill>
                  <a:schemeClr val="tx1"/>
                </a:solidFill>
              </a:rPr>
              <a:t>buwan</a:t>
            </a:r>
            <a:r>
              <a:rPr lang="en-US" sz="2000" dirty="0">
                <a:solidFill>
                  <a:schemeClr val="tx1"/>
                </a:solidFill>
              </a:rPr>
              <a:t>. Ang </a:t>
            </a:r>
            <a:r>
              <a:rPr lang="en-US" sz="2000" dirty="0" err="1">
                <a:solidFill>
                  <a:schemeClr val="tx1"/>
                </a:solidFill>
              </a:rPr>
              <a:t>bawat</a:t>
            </a:r>
            <a:r>
              <a:rPr lang="en-US" sz="2000" dirty="0">
                <a:solidFill>
                  <a:schemeClr val="tx1"/>
                </a:solidFill>
              </a:rPr>
              <a:t> </a:t>
            </a:r>
            <a:r>
              <a:rPr lang="en-US" sz="2000" dirty="0" err="1">
                <a:solidFill>
                  <a:schemeClr val="tx1"/>
                </a:solidFill>
              </a:rPr>
              <a:t>grupo</a:t>
            </a:r>
            <a:r>
              <a:rPr lang="en-US" sz="2000" dirty="0">
                <a:solidFill>
                  <a:schemeClr val="tx1"/>
                </a:solidFill>
              </a:rPr>
              <a:t> ng 20 ay </a:t>
            </a:r>
            <a:r>
              <a:rPr lang="en-US" sz="2000" dirty="0" err="1">
                <a:solidFill>
                  <a:schemeClr val="tx1"/>
                </a:solidFill>
              </a:rPr>
              <a:t>magiging</a:t>
            </a:r>
            <a:r>
              <a:rPr lang="en-US" sz="2000" dirty="0">
                <a:solidFill>
                  <a:schemeClr val="tx1"/>
                </a:solidFill>
              </a:rPr>
              <a:t> </a:t>
            </a:r>
            <a:r>
              <a:rPr lang="en-US" sz="2000" dirty="0" err="1">
                <a:solidFill>
                  <a:schemeClr val="tx1"/>
                </a:solidFill>
              </a:rPr>
              <a:t>bahagi</a:t>
            </a:r>
            <a:r>
              <a:rPr lang="en-US" sz="2000" dirty="0">
                <a:solidFill>
                  <a:schemeClr val="tx1"/>
                </a:solidFill>
              </a:rPr>
              <a:t> ng </a:t>
            </a:r>
            <a:r>
              <a:rPr lang="en-US" sz="2000" dirty="0" err="1">
                <a:solidFill>
                  <a:schemeClr val="tx1"/>
                </a:solidFill>
              </a:rPr>
              <a:t>kanilang</a:t>
            </a:r>
            <a:r>
              <a:rPr lang="en-US" sz="2000" dirty="0">
                <a:solidFill>
                  <a:schemeClr val="tx1"/>
                </a:solidFill>
              </a:rPr>
              <a:t> </a:t>
            </a:r>
            <a:r>
              <a:rPr lang="en-US" sz="2000" dirty="0" err="1">
                <a:solidFill>
                  <a:schemeClr val="tx1"/>
                </a:solidFill>
              </a:rPr>
              <a:t>sariling</a:t>
            </a:r>
            <a:r>
              <a:rPr lang="en-US" sz="2000" dirty="0">
                <a:solidFill>
                  <a:schemeClr val="tx1"/>
                </a:solidFill>
              </a:rPr>
              <a:t> </a:t>
            </a:r>
            <a:r>
              <a:rPr lang="en-US" sz="2000" dirty="0" err="1">
                <a:solidFill>
                  <a:schemeClr val="tx1"/>
                </a:solidFill>
              </a:rPr>
              <a:t>pangkat</a:t>
            </a:r>
            <a:r>
              <a:rPr lang="en-US" sz="2000" dirty="0">
                <a:solidFill>
                  <a:schemeClr val="tx1"/>
                </a:solidFill>
              </a:rPr>
              <a:t> </a:t>
            </a:r>
            <a:r>
              <a:rPr lang="en-US" sz="2000" dirty="0" err="1">
                <a:solidFill>
                  <a:schemeClr val="tx1"/>
                </a:solidFill>
              </a:rPr>
              <a:t>sa</a:t>
            </a:r>
            <a:r>
              <a:rPr lang="en-US" sz="2000" dirty="0">
                <a:solidFill>
                  <a:schemeClr val="tx1"/>
                </a:solidFill>
              </a:rPr>
              <a:t> WhatsApp.</a:t>
            </a:r>
            <a:endParaRPr lang="es-ES" sz="1600" b="1" dirty="0">
              <a:solidFill>
                <a:srgbClr val="002060"/>
              </a:solidFill>
            </a:endParaRPr>
          </a:p>
        </p:txBody>
      </p:sp>
      <p:sp>
        <p:nvSpPr>
          <p:cNvPr id="11" name="Subtítulo 2"/>
          <p:cNvSpPr txBox="1">
            <a:spLocks/>
          </p:cNvSpPr>
          <p:nvPr/>
        </p:nvSpPr>
        <p:spPr>
          <a:xfrm>
            <a:off x="0" y="5467927"/>
            <a:ext cx="8922327" cy="139007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1" algn="l" fontAlgn="base">
              <a:buClr>
                <a:prstClr val="black"/>
              </a:buClr>
            </a:pPr>
            <a:r>
              <a:rPr lang="en-US" b="1" dirty="0">
                <a:solidFill>
                  <a:prstClr val="black"/>
                </a:solidFill>
              </a:rPr>
              <a:t>3. MONTHS 3 &amp; 4</a:t>
            </a:r>
          </a:p>
          <a:p>
            <a:pPr lvl="1" algn="l" fontAlgn="base">
              <a:buClr>
                <a:prstClr val="black"/>
              </a:buClr>
            </a:pPr>
            <a:r>
              <a:rPr lang="en-US" dirty="0">
                <a:solidFill>
                  <a:prstClr val="black"/>
                </a:solidFill>
              </a:rPr>
              <a:t>Each LT will train and enlist 100+ AMBASSADORS. They will each lead 10+ people to the Lord by the end of </a:t>
            </a:r>
            <a:r>
              <a:rPr lang="en-US" dirty="0">
                <a:solidFill>
                  <a:schemeClr val="tx1"/>
                </a:solidFill>
              </a:rPr>
              <a:t>a six-month period</a:t>
            </a:r>
            <a:r>
              <a:rPr lang="en-US" dirty="0">
                <a:solidFill>
                  <a:prstClr val="black"/>
                </a:solidFill>
              </a:rPr>
              <a:t>. Each group of 20 will be a part of their own WhatsApp group. </a:t>
            </a:r>
          </a:p>
          <a:p>
            <a:pPr marL="457200" marR="0" lvl="1" indent="0" algn="ctr" defTabSz="457200" rtl="0" eaLnBrk="1" fontAlgn="base" latinLnBrk="0" hangingPunct="1">
              <a:lnSpc>
                <a:spcPct val="100000"/>
              </a:lnSpc>
              <a:spcBef>
                <a:spcPct val="20000"/>
              </a:spcBef>
              <a:spcAft>
                <a:spcPts val="600"/>
              </a:spcAft>
              <a:buClr>
                <a:prstClr val="black"/>
              </a:buClr>
              <a:buSzPct val="80000"/>
              <a:buFont typeface="Wingdings 3" panose="05040102010807070707" pitchFamily="18" charset="2"/>
              <a:buNone/>
              <a:tabLst/>
              <a:defRPr/>
            </a:pPr>
            <a:endParaRPr kumimoji="0" lang="es-ES"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14F0209-BEB6-9A58-D54D-82ED0A23AD6D}"/>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
        <p:nvSpPr>
          <p:cNvPr id="5" name="TextBox 4">
            <a:extLst>
              <a:ext uri="{FF2B5EF4-FFF2-40B4-BE49-F238E27FC236}">
                <a16:creationId xmlns:a16="http://schemas.microsoft.com/office/drawing/2014/main" id="{19D9531C-DE13-95C0-85E8-E3F2AF7D5743}"/>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Tree>
    <p:extLst>
      <p:ext uri="{BB962C8B-B14F-4D97-AF65-F5344CB8AC3E}">
        <p14:creationId xmlns:p14="http://schemas.microsoft.com/office/powerpoint/2010/main" val="29663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051" y="0"/>
            <a:ext cx="5647764" cy="6857999"/>
          </a:xfrm>
          <a:prstGeom prst="rect">
            <a:avLst/>
          </a:prstGeom>
        </p:spPr>
      </p:pic>
    </p:spTree>
    <p:extLst>
      <p:ext uri="{BB962C8B-B14F-4D97-AF65-F5344CB8AC3E}">
        <p14:creationId xmlns:p14="http://schemas.microsoft.com/office/powerpoint/2010/main" val="10661395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316182"/>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9" name="Subtítulo 2"/>
          <p:cNvSpPr txBox="1">
            <a:spLocks/>
          </p:cNvSpPr>
          <p:nvPr/>
        </p:nvSpPr>
        <p:spPr>
          <a:xfrm>
            <a:off x="0" y="1945018"/>
            <a:ext cx="8839200" cy="204236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2" algn="l"/>
            <a:r>
              <a:rPr lang="en-US" sz="2000" b="1" dirty="0">
                <a:solidFill>
                  <a:schemeClr val="tx1"/>
                </a:solidFill>
              </a:rPr>
              <a:t>4. IKALIMA HANGGANG IKALABINDALAWA </a:t>
            </a:r>
          </a:p>
          <a:p>
            <a:pPr lvl="2" algn="l"/>
            <a:r>
              <a:rPr lang="en-US" sz="2000" dirty="0" err="1">
                <a:solidFill>
                  <a:schemeClr val="tx1"/>
                </a:solidFill>
              </a:rPr>
              <a:t>Bawat</a:t>
            </a:r>
            <a:r>
              <a:rPr lang="en-US" sz="2000" dirty="0">
                <a:solidFill>
                  <a:schemeClr val="tx1"/>
                </a:solidFill>
              </a:rPr>
              <a:t> AMBASSADOR ay mag-</a:t>
            </a:r>
            <a:r>
              <a:rPr lang="en-US" sz="2000" dirty="0" err="1">
                <a:solidFill>
                  <a:schemeClr val="tx1"/>
                </a:solidFill>
              </a:rPr>
              <a:t>lealead</a:t>
            </a:r>
            <a:r>
              <a:rPr lang="en-US" sz="2000" dirty="0">
                <a:solidFill>
                  <a:schemeClr val="tx1"/>
                </a:solidFill>
              </a:rPr>
              <a:t> ng 10+ </a:t>
            </a:r>
            <a:r>
              <a:rPr lang="en-US" sz="2000" dirty="0" err="1">
                <a:solidFill>
                  <a:schemeClr val="tx1"/>
                </a:solidFill>
              </a:rPr>
              <a:t>tao</a:t>
            </a:r>
            <a:r>
              <a:rPr lang="en-US" sz="2000" dirty="0">
                <a:solidFill>
                  <a:schemeClr val="tx1"/>
                </a:solidFill>
              </a:rPr>
              <a:t> </a:t>
            </a:r>
            <a:r>
              <a:rPr lang="en-US" sz="2000" dirty="0" err="1">
                <a:solidFill>
                  <a:schemeClr val="tx1"/>
                </a:solidFill>
              </a:rPr>
              <a:t>sa</a:t>
            </a:r>
            <a:r>
              <a:rPr lang="en-US" sz="2000" dirty="0">
                <a:solidFill>
                  <a:schemeClr val="tx1"/>
                </a:solidFill>
              </a:rPr>
              <a:t> </a:t>
            </a:r>
            <a:r>
              <a:rPr lang="en-US" sz="2000" dirty="0" err="1">
                <a:solidFill>
                  <a:schemeClr val="tx1"/>
                </a:solidFill>
              </a:rPr>
              <a:t>Panginoon</a:t>
            </a:r>
            <a:r>
              <a:rPr lang="en-US" sz="2000" dirty="0">
                <a:solidFill>
                  <a:schemeClr val="tx1"/>
                </a:solidFill>
              </a:rPr>
              <a:t> at </a:t>
            </a:r>
            <a:r>
              <a:rPr lang="en-US" sz="2000" dirty="0" err="1">
                <a:solidFill>
                  <a:schemeClr val="tx1"/>
                </a:solidFill>
              </a:rPr>
              <a:t>magfofollow</a:t>
            </a:r>
            <a:r>
              <a:rPr lang="en-US" sz="2000" dirty="0">
                <a:solidFill>
                  <a:schemeClr val="tx1"/>
                </a:solidFill>
              </a:rPr>
              <a:t>-up </a:t>
            </a:r>
            <a:r>
              <a:rPr lang="en-US" sz="2000" dirty="0" err="1">
                <a:solidFill>
                  <a:schemeClr val="tx1"/>
                </a:solidFill>
              </a:rPr>
              <a:t>sa</a:t>
            </a:r>
            <a:r>
              <a:rPr lang="en-US" sz="2000" dirty="0">
                <a:solidFill>
                  <a:schemeClr val="tx1"/>
                </a:solidFill>
              </a:rPr>
              <a:t> </a:t>
            </a:r>
            <a:r>
              <a:rPr lang="en-US" sz="2000" dirty="0" err="1">
                <a:solidFill>
                  <a:schemeClr val="tx1"/>
                </a:solidFill>
              </a:rPr>
              <a:t>kanila</a:t>
            </a:r>
            <a:r>
              <a:rPr lang="en-US" sz="2000" dirty="0">
                <a:solidFill>
                  <a:schemeClr val="tx1"/>
                </a:solidFill>
              </a:rPr>
              <a:t> </a:t>
            </a:r>
            <a:r>
              <a:rPr lang="en-US" sz="2000" dirty="0" err="1">
                <a:solidFill>
                  <a:schemeClr val="tx1"/>
                </a:solidFill>
              </a:rPr>
              <a:t>pagkatapos</a:t>
            </a:r>
            <a:r>
              <a:rPr lang="en-US" sz="2000" dirty="0">
                <a:solidFill>
                  <a:schemeClr val="tx1"/>
                </a:solidFill>
              </a:rPr>
              <a:t> ng </a:t>
            </a:r>
            <a:r>
              <a:rPr lang="en-US" sz="2000" dirty="0" err="1">
                <a:solidFill>
                  <a:schemeClr val="tx1"/>
                </a:solidFill>
              </a:rPr>
              <a:t>anim</a:t>
            </a:r>
            <a:r>
              <a:rPr lang="en-US" sz="2000" dirty="0">
                <a:solidFill>
                  <a:schemeClr val="tx1"/>
                </a:solidFill>
              </a:rPr>
              <a:t> </a:t>
            </a:r>
            <a:r>
              <a:rPr lang="en-US" sz="2000" dirty="0" err="1">
                <a:solidFill>
                  <a:schemeClr val="tx1"/>
                </a:solidFill>
              </a:rPr>
              <a:t>na</a:t>
            </a:r>
            <a:r>
              <a:rPr lang="en-US" sz="2000" dirty="0">
                <a:solidFill>
                  <a:schemeClr val="tx1"/>
                </a:solidFill>
              </a:rPr>
              <a:t> </a:t>
            </a:r>
            <a:r>
              <a:rPr lang="en-US" sz="2000" dirty="0" err="1">
                <a:solidFill>
                  <a:schemeClr val="tx1"/>
                </a:solidFill>
              </a:rPr>
              <a:t>buwan</a:t>
            </a:r>
            <a:r>
              <a:rPr lang="en-US" sz="2000" dirty="0">
                <a:solidFill>
                  <a:schemeClr val="tx1"/>
                </a:solidFill>
              </a:rPr>
              <a:t>. </a:t>
            </a:r>
            <a:r>
              <a:rPr lang="en-US" sz="2000" dirty="0" err="1">
                <a:solidFill>
                  <a:schemeClr val="tx1"/>
                </a:solidFill>
              </a:rPr>
              <a:t>Iimbitahan</a:t>
            </a:r>
            <a:r>
              <a:rPr lang="en-US" sz="2000" dirty="0">
                <a:solidFill>
                  <a:schemeClr val="tx1"/>
                </a:solidFill>
              </a:rPr>
              <a:t> </a:t>
            </a:r>
            <a:r>
              <a:rPr lang="en-US" sz="2000" dirty="0" err="1">
                <a:solidFill>
                  <a:schemeClr val="tx1"/>
                </a:solidFill>
              </a:rPr>
              <a:t>nila</a:t>
            </a:r>
            <a:r>
              <a:rPr lang="en-US" sz="2000" dirty="0">
                <a:solidFill>
                  <a:schemeClr val="tx1"/>
                </a:solidFill>
              </a:rPr>
              <a:t> ang </a:t>
            </a:r>
            <a:r>
              <a:rPr lang="en-US" sz="2000" dirty="0" err="1">
                <a:solidFill>
                  <a:schemeClr val="tx1"/>
                </a:solidFill>
              </a:rPr>
              <a:t>kanilang</a:t>
            </a:r>
            <a:r>
              <a:rPr lang="en-US" sz="2000" dirty="0">
                <a:solidFill>
                  <a:schemeClr val="tx1"/>
                </a:solidFill>
              </a:rPr>
              <a:t> 10 </a:t>
            </a:r>
            <a:r>
              <a:rPr lang="en-US" sz="2000" dirty="0" err="1">
                <a:solidFill>
                  <a:schemeClr val="tx1"/>
                </a:solidFill>
              </a:rPr>
              <a:t>tao</a:t>
            </a:r>
            <a:r>
              <a:rPr lang="en-US" sz="2000" dirty="0">
                <a:solidFill>
                  <a:schemeClr val="tx1"/>
                </a:solidFill>
              </a:rPr>
              <a:t> </a:t>
            </a:r>
            <a:r>
              <a:rPr lang="en-US" sz="2000" dirty="0" err="1">
                <a:solidFill>
                  <a:schemeClr val="tx1"/>
                </a:solidFill>
              </a:rPr>
              <a:t>na</a:t>
            </a:r>
            <a:r>
              <a:rPr lang="en-US" sz="2000" dirty="0">
                <a:solidFill>
                  <a:schemeClr val="tx1"/>
                </a:solidFill>
              </a:rPr>
              <a:t> </a:t>
            </a:r>
            <a:r>
              <a:rPr lang="en-US" sz="2000" dirty="0" err="1">
                <a:solidFill>
                  <a:schemeClr val="tx1"/>
                </a:solidFill>
              </a:rPr>
              <a:t>lumahok</a:t>
            </a:r>
            <a:r>
              <a:rPr lang="en-US" sz="2000" dirty="0">
                <a:solidFill>
                  <a:schemeClr val="tx1"/>
                </a:solidFill>
              </a:rPr>
              <a:t> </a:t>
            </a:r>
            <a:r>
              <a:rPr lang="en-US" sz="2000" dirty="0" err="1">
                <a:solidFill>
                  <a:schemeClr val="tx1"/>
                </a:solidFill>
              </a:rPr>
              <a:t>sa</a:t>
            </a:r>
            <a:r>
              <a:rPr lang="en-US" sz="2000" dirty="0">
                <a:solidFill>
                  <a:schemeClr val="tx1"/>
                </a:solidFill>
              </a:rPr>
              <a:t> </a:t>
            </a:r>
            <a:r>
              <a:rPr lang="en-US" sz="2000" dirty="0" err="1">
                <a:solidFill>
                  <a:schemeClr val="tx1"/>
                </a:solidFill>
              </a:rPr>
              <a:t>kanilang</a:t>
            </a:r>
            <a:r>
              <a:rPr lang="en-US" sz="2000" dirty="0">
                <a:solidFill>
                  <a:schemeClr val="tx1"/>
                </a:solidFill>
              </a:rPr>
              <a:t> </a:t>
            </a:r>
            <a:r>
              <a:rPr lang="en-US" sz="2000" dirty="0" err="1">
                <a:solidFill>
                  <a:schemeClr val="tx1"/>
                </a:solidFill>
              </a:rPr>
              <a:t>sariling</a:t>
            </a:r>
            <a:r>
              <a:rPr lang="en-US" sz="2000" dirty="0">
                <a:solidFill>
                  <a:schemeClr val="tx1"/>
                </a:solidFill>
              </a:rPr>
              <a:t> WhatsApp friends group.</a:t>
            </a:r>
            <a:endParaRPr lang="es-ES" sz="1600" b="1" dirty="0">
              <a:solidFill>
                <a:srgbClr val="002060"/>
              </a:solidFill>
            </a:endParaRPr>
          </a:p>
        </p:txBody>
      </p:sp>
      <p:sp>
        <p:nvSpPr>
          <p:cNvPr id="11" name="Subtítulo 2"/>
          <p:cNvSpPr txBox="1">
            <a:spLocks/>
          </p:cNvSpPr>
          <p:nvPr/>
        </p:nvSpPr>
        <p:spPr>
          <a:xfrm>
            <a:off x="0" y="5467927"/>
            <a:ext cx="8922327" cy="107315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lvl="1" algn="l" fontAlgn="base">
              <a:buClr>
                <a:prstClr val="black"/>
              </a:buClr>
            </a:pPr>
            <a:r>
              <a:rPr lang="en-US" b="1" dirty="0">
                <a:solidFill>
                  <a:prstClr val="black"/>
                </a:solidFill>
              </a:rPr>
              <a:t>4. MONTHS 5-12</a:t>
            </a:r>
          </a:p>
          <a:p>
            <a:pPr lvl="1" algn="l" fontAlgn="base">
              <a:buClr>
                <a:prstClr val="black"/>
              </a:buClr>
            </a:pPr>
            <a:r>
              <a:rPr lang="en-US" sz="1600" dirty="0">
                <a:solidFill>
                  <a:prstClr val="black"/>
                </a:solidFill>
              </a:rPr>
              <a:t>Each AMBASSADOR will lead 10+ people to the Lord and follow-up with them by the end of a six-month period. They will invite their 10 people to participate in their own WhatsApp friends group.</a:t>
            </a:r>
          </a:p>
          <a:p>
            <a:pPr marL="457200" marR="0" lvl="1" indent="0" algn="ctr" defTabSz="457200" rtl="0" eaLnBrk="1" fontAlgn="base" latinLnBrk="0" hangingPunct="1">
              <a:lnSpc>
                <a:spcPct val="100000"/>
              </a:lnSpc>
              <a:spcBef>
                <a:spcPct val="20000"/>
              </a:spcBef>
              <a:spcAft>
                <a:spcPts val="600"/>
              </a:spcAft>
              <a:buClr>
                <a:prstClr val="black"/>
              </a:buClr>
              <a:buSzPct val="80000"/>
              <a:buFont typeface="Wingdings 3" panose="05040102010807070707" pitchFamily="18" charset="2"/>
              <a:buNone/>
              <a:tabLst/>
              <a:defRPr/>
            </a:pPr>
            <a:endParaRPr kumimoji="0" lang="es-ES"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DBD0C6A0-299D-2A98-4544-AB58A74E1DBE}"/>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5" name="Rectangle 4">
            <a:extLst>
              <a:ext uri="{FF2B5EF4-FFF2-40B4-BE49-F238E27FC236}">
                <a16:creationId xmlns:a16="http://schemas.microsoft.com/office/drawing/2014/main" id="{64036E92-88F1-83E5-57A3-2AB63E7DE1B1}"/>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5047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1"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6" name="Subtítulo 2"/>
          <p:cNvSpPr txBox="1">
            <a:spLocks/>
          </p:cNvSpPr>
          <p:nvPr/>
        </p:nvSpPr>
        <p:spPr>
          <a:xfrm>
            <a:off x="0" y="5043918"/>
            <a:ext cx="9144000" cy="42400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es-ES" sz="2400" b="1" dirty="0">
                <a:solidFill>
                  <a:srgbClr val="002060"/>
                </a:solidFill>
              </a:rPr>
              <a:t>FOUR LARGE GOALS FOR EACH COUNTRY</a:t>
            </a:r>
          </a:p>
          <a:p>
            <a:pPr algn="ctr">
              <a:spcBef>
                <a:spcPts val="0"/>
              </a:spcBef>
              <a:spcAft>
                <a:spcPts val="0"/>
              </a:spcAft>
            </a:pPr>
            <a:r>
              <a:rPr lang="es-ES" sz="5400" b="1" dirty="0">
                <a:solidFill>
                  <a:srgbClr val="002060"/>
                </a:solidFill>
              </a:rPr>
              <a:t> </a:t>
            </a:r>
          </a:p>
        </p:txBody>
      </p:sp>
      <p:pic>
        <p:nvPicPr>
          <p:cNvPr id="7" name="Picture 6"/>
          <p:cNvPicPr>
            <a:picLocks noChangeAspect="1"/>
          </p:cNvPicPr>
          <p:nvPr/>
        </p:nvPicPr>
        <p:blipFill>
          <a:blip r:embed="rId2"/>
          <a:stretch>
            <a:fillRect/>
          </a:stretch>
        </p:blipFill>
        <p:spPr>
          <a:xfrm>
            <a:off x="0" y="3880397"/>
            <a:ext cx="9144000" cy="1249680"/>
          </a:xfrm>
          <a:prstGeom prst="rect">
            <a:avLst/>
          </a:prstGeom>
        </p:spPr>
      </p:pic>
      <p:sp>
        <p:nvSpPr>
          <p:cNvPr id="10" name="Rectangle 9"/>
          <p:cNvSpPr/>
          <p:nvPr/>
        </p:nvSpPr>
        <p:spPr>
          <a:xfrm>
            <a:off x="0" y="4784557"/>
            <a:ext cx="9144000" cy="369332"/>
          </a:xfrm>
          <a:prstGeom prst="rect">
            <a:avLst/>
          </a:prstGeom>
        </p:spPr>
        <p:txBody>
          <a:bodyPr wrap="square">
            <a:spAutoFit/>
          </a:bodyPr>
          <a:lstStyle/>
          <a:p>
            <a:pPr lvl="0" algn="ctr" eaLnBrk="0" fontAlgn="base" hangingPunct="0">
              <a:spcBef>
                <a:spcPct val="20000"/>
              </a:spcBef>
              <a:spcAft>
                <a:spcPct val="0"/>
              </a:spcAft>
              <a:defRPr/>
            </a:pPr>
            <a:r>
              <a:rPr lang="es-ES" b="1" dirty="0"/>
              <a:t>A STRATEGY TO SEE ONE MILLION PEOPLE COME TO CHRIST IN ONE YEAR</a:t>
            </a:r>
          </a:p>
        </p:txBody>
      </p:sp>
      <p:sp>
        <p:nvSpPr>
          <p:cNvPr id="8" name="Subtítulo 2"/>
          <p:cNvSpPr txBox="1">
            <a:spLocks/>
          </p:cNvSpPr>
          <p:nvPr/>
        </p:nvSpPr>
        <p:spPr>
          <a:xfrm>
            <a:off x="0" y="1279236"/>
            <a:ext cx="9144000" cy="62883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s-ES" sz="2800" b="1" dirty="0">
                <a:solidFill>
                  <a:srgbClr val="002060"/>
                </a:solidFill>
              </a:rPr>
              <a:t>APAT NA MALALAKING LAYUNIN PARA SA BAWAT BANSA</a:t>
            </a:r>
          </a:p>
        </p:txBody>
      </p:sp>
      <p:sp>
        <p:nvSpPr>
          <p:cNvPr id="12" name="Subtítulo 2"/>
          <p:cNvSpPr txBox="1">
            <a:spLocks/>
          </p:cNvSpPr>
          <p:nvPr/>
        </p:nvSpPr>
        <p:spPr>
          <a:xfrm>
            <a:off x="376380" y="1742362"/>
            <a:ext cx="8767619" cy="56111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1. </a:t>
            </a:r>
            <a:r>
              <a:rPr lang="en-US" sz="1400" b="1" dirty="0">
                <a:solidFill>
                  <a:schemeClr val="tx1"/>
                </a:solidFill>
              </a:rPr>
              <a:t>MAG-LUNSAD</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NATIONAL DIRECTOR/COORDINATOR ay </a:t>
            </a:r>
            <a:r>
              <a:rPr lang="es-ES" sz="1400" b="1" dirty="0" err="1">
                <a:solidFill>
                  <a:schemeClr val="tx1"/>
                </a:solidFill>
              </a:rPr>
              <a:t>maghahanap</a:t>
            </a:r>
            <a:r>
              <a:rPr lang="es-ES" sz="1400" b="1" dirty="0">
                <a:solidFill>
                  <a:schemeClr val="tx1"/>
                </a:solidFill>
              </a:rPr>
              <a:t> ng 50+ REGIONAL TRAINING TEAMS (</a:t>
            </a:r>
            <a:r>
              <a:rPr lang="es-ES" sz="1400" b="1" dirty="0" err="1">
                <a:solidFill>
                  <a:schemeClr val="tx1"/>
                </a:solidFill>
              </a:rPr>
              <a:t>RTTs</a:t>
            </a:r>
            <a:r>
              <a:rPr lang="es-ES" sz="1400" b="1" dirty="0">
                <a:solidFill>
                  <a:schemeClr val="tx1"/>
                </a:solidFill>
              </a:rPr>
              <a:t>).</a:t>
            </a:r>
          </a:p>
        </p:txBody>
      </p:sp>
      <p:sp>
        <p:nvSpPr>
          <p:cNvPr id="13" name="Subtítulo 2"/>
          <p:cNvSpPr txBox="1">
            <a:spLocks/>
          </p:cNvSpPr>
          <p:nvPr/>
        </p:nvSpPr>
        <p:spPr>
          <a:xfrm>
            <a:off x="376381" y="2303475"/>
            <a:ext cx="8170423" cy="72669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2. </a:t>
            </a:r>
            <a:r>
              <a:rPr lang="en-US" sz="1400" b="1" dirty="0">
                <a:solidFill>
                  <a:schemeClr val="tx1"/>
                </a:solidFill>
              </a:rPr>
              <a:t>UNA AT IKALAWANG BUWAN</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RTT ay </a:t>
            </a:r>
            <a:r>
              <a:rPr lang="es-ES" sz="1400" b="1" dirty="0" err="1">
                <a:solidFill>
                  <a:schemeClr val="tx1"/>
                </a:solidFill>
              </a:rPr>
              <a:t>maghahanap</a:t>
            </a:r>
            <a:r>
              <a:rPr lang="es-ES" sz="1400" b="1" dirty="0">
                <a:solidFill>
                  <a:schemeClr val="tx1"/>
                </a:solidFill>
              </a:rPr>
              <a:t>, </a:t>
            </a:r>
            <a:r>
              <a:rPr lang="es-ES" sz="1400" b="1" dirty="0" err="1">
                <a:solidFill>
                  <a:schemeClr val="tx1"/>
                </a:solidFill>
              </a:rPr>
              <a:t>magsasanay</a:t>
            </a:r>
            <a:r>
              <a:rPr lang="es-ES" sz="1400" b="1" dirty="0">
                <a:solidFill>
                  <a:schemeClr val="tx1"/>
                </a:solidFill>
              </a:rPr>
              <a:t> at </a:t>
            </a:r>
            <a:r>
              <a:rPr lang="es-ES" sz="1400" b="1" dirty="0" err="1">
                <a:solidFill>
                  <a:schemeClr val="tx1"/>
                </a:solidFill>
              </a:rPr>
              <a:t>magmementor</a:t>
            </a:r>
            <a:r>
              <a:rPr lang="es-ES" sz="1400" b="1" dirty="0">
                <a:solidFill>
                  <a:schemeClr val="tx1"/>
                </a:solidFill>
              </a:rPr>
              <a:t> ng 20 LOKAL NA TRAINER (</a:t>
            </a:r>
            <a:r>
              <a:rPr lang="es-ES" sz="1400" b="1" dirty="0" err="1">
                <a:solidFill>
                  <a:schemeClr val="tx1"/>
                </a:solidFill>
              </a:rPr>
              <a:t>LTs</a:t>
            </a:r>
            <a:r>
              <a:rPr lang="es-ES" sz="1400" b="1" dirty="0">
                <a:solidFill>
                  <a:schemeClr val="tx1"/>
                </a:solidFill>
              </a:rPr>
              <a:t>).</a:t>
            </a:r>
          </a:p>
        </p:txBody>
      </p:sp>
      <p:sp>
        <p:nvSpPr>
          <p:cNvPr id="14" name="Subtítulo 2"/>
          <p:cNvSpPr txBox="1">
            <a:spLocks/>
          </p:cNvSpPr>
          <p:nvPr/>
        </p:nvSpPr>
        <p:spPr>
          <a:xfrm>
            <a:off x="376380" y="2847249"/>
            <a:ext cx="8170423" cy="57832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3. </a:t>
            </a:r>
            <a:r>
              <a:rPr lang="en-US" sz="1400" b="1" dirty="0">
                <a:solidFill>
                  <a:schemeClr val="tx1"/>
                </a:solidFill>
              </a:rPr>
              <a:t>IKATLO AT IKAAPAT NA BUWAN</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LT ay </a:t>
            </a:r>
            <a:r>
              <a:rPr lang="es-ES" sz="1400" b="1" dirty="0" err="1">
                <a:solidFill>
                  <a:schemeClr val="tx1"/>
                </a:solidFill>
              </a:rPr>
              <a:t>magsasanay</a:t>
            </a:r>
            <a:r>
              <a:rPr lang="es-ES" sz="1400" b="1" dirty="0">
                <a:solidFill>
                  <a:schemeClr val="tx1"/>
                </a:solidFill>
              </a:rPr>
              <a:t> at </a:t>
            </a:r>
            <a:r>
              <a:rPr lang="es-ES" sz="1400" b="1" dirty="0" err="1">
                <a:solidFill>
                  <a:schemeClr val="tx1"/>
                </a:solidFill>
              </a:rPr>
              <a:t>kukuha</a:t>
            </a:r>
            <a:r>
              <a:rPr lang="es-ES" sz="1400" b="1" dirty="0">
                <a:solidFill>
                  <a:schemeClr val="tx1"/>
                </a:solidFill>
              </a:rPr>
              <a:t> ng 100+ </a:t>
            </a:r>
            <a:r>
              <a:rPr lang="es-ES" sz="1400" b="1" dirty="0" err="1">
                <a:solidFill>
                  <a:schemeClr val="tx1"/>
                </a:solidFill>
              </a:rPr>
              <a:t>na</a:t>
            </a:r>
            <a:r>
              <a:rPr lang="es-ES" sz="1400" b="1" dirty="0">
                <a:solidFill>
                  <a:schemeClr val="tx1"/>
                </a:solidFill>
              </a:rPr>
              <a:t> AMBASSADOR. </a:t>
            </a:r>
          </a:p>
        </p:txBody>
      </p:sp>
      <p:sp>
        <p:nvSpPr>
          <p:cNvPr id="15" name="Subtítulo 2"/>
          <p:cNvSpPr txBox="1">
            <a:spLocks/>
          </p:cNvSpPr>
          <p:nvPr/>
        </p:nvSpPr>
        <p:spPr>
          <a:xfrm>
            <a:off x="376379" y="3369533"/>
            <a:ext cx="8767621" cy="105644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400" b="1" dirty="0">
                <a:solidFill>
                  <a:schemeClr val="tx1"/>
                </a:solidFill>
              </a:rPr>
              <a:t>4. </a:t>
            </a:r>
            <a:r>
              <a:rPr lang="en-US" sz="1400" b="1" dirty="0">
                <a:solidFill>
                  <a:schemeClr val="tx1"/>
                </a:solidFill>
              </a:rPr>
              <a:t>IKALIMA HANGGANG IKALABINDALAWA</a:t>
            </a:r>
            <a:br>
              <a:rPr lang="es-ES" sz="1400" b="1" dirty="0">
                <a:solidFill>
                  <a:schemeClr val="tx1"/>
                </a:solidFill>
              </a:rPr>
            </a:br>
            <a:r>
              <a:rPr lang="es-ES" sz="1400" b="1" dirty="0">
                <a:solidFill>
                  <a:schemeClr val="tx1"/>
                </a:solidFill>
              </a:rPr>
              <a:t>	</a:t>
            </a:r>
            <a:r>
              <a:rPr lang="es-ES" sz="1400" b="1" dirty="0" err="1">
                <a:solidFill>
                  <a:schemeClr val="tx1"/>
                </a:solidFill>
              </a:rPr>
              <a:t>Bawat</a:t>
            </a:r>
            <a:r>
              <a:rPr lang="es-ES" sz="1400" b="1" dirty="0">
                <a:solidFill>
                  <a:schemeClr val="tx1"/>
                </a:solidFill>
              </a:rPr>
              <a:t> AMBASSADOR ay </a:t>
            </a:r>
            <a:r>
              <a:rPr lang="es-ES" sz="1400" b="1" dirty="0" err="1">
                <a:solidFill>
                  <a:schemeClr val="tx1"/>
                </a:solidFill>
              </a:rPr>
              <a:t>mag-lealead</a:t>
            </a:r>
            <a:r>
              <a:rPr lang="es-ES" sz="1400" b="1" dirty="0">
                <a:solidFill>
                  <a:schemeClr val="tx1"/>
                </a:solidFill>
              </a:rPr>
              <a:t> ng 10+ tao </a:t>
            </a:r>
            <a:r>
              <a:rPr lang="es-ES" sz="1400" b="1" dirty="0" err="1">
                <a:solidFill>
                  <a:schemeClr val="tx1"/>
                </a:solidFill>
              </a:rPr>
              <a:t>sa</a:t>
            </a:r>
            <a:r>
              <a:rPr lang="es-ES" sz="1400" b="1" dirty="0">
                <a:solidFill>
                  <a:schemeClr val="tx1"/>
                </a:solidFill>
              </a:rPr>
              <a:t> </a:t>
            </a:r>
            <a:r>
              <a:rPr lang="es-ES" sz="1400" b="1" dirty="0" err="1">
                <a:solidFill>
                  <a:schemeClr val="tx1"/>
                </a:solidFill>
              </a:rPr>
              <a:t>Panginoon</a:t>
            </a:r>
            <a:r>
              <a:rPr lang="es-ES" sz="1400" b="1" dirty="0">
                <a:solidFill>
                  <a:schemeClr val="tx1"/>
                </a:solidFill>
              </a:rPr>
              <a:t> at </a:t>
            </a:r>
            <a:r>
              <a:rPr lang="es-ES" sz="1400" b="1" dirty="0" err="1">
                <a:solidFill>
                  <a:schemeClr val="tx1"/>
                </a:solidFill>
              </a:rPr>
              <a:t>magfofollow</a:t>
            </a:r>
            <a:r>
              <a:rPr lang="es-ES" sz="1400" b="1" dirty="0">
                <a:solidFill>
                  <a:schemeClr val="tx1"/>
                </a:solidFill>
              </a:rPr>
              <a:t>-up </a:t>
            </a:r>
            <a:r>
              <a:rPr lang="es-ES" sz="1400" b="1" dirty="0" err="1">
                <a:solidFill>
                  <a:schemeClr val="tx1"/>
                </a:solidFill>
              </a:rPr>
              <a:t>sa</a:t>
            </a:r>
            <a:r>
              <a:rPr lang="es-ES" sz="1400" b="1" dirty="0">
                <a:solidFill>
                  <a:schemeClr val="tx1"/>
                </a:solidFill>
              </a:rPr>
              <a:t> </a:t>
            </a:r>
            <a:r>
              <a:rPr lang="es-ES" sz="1400" b="1" dirty="0" err="1">
                <a:solidFill>
                  <a:schemeClr val="tx1"/>
                </a:solidFill>
              </a:rPr>
              <a:t>kanila</a:t>
            </a:r>
            <a:r>
              <a:rPr lang="es-ES" sz="1400" b="1" dirty="0">
                <a:solidFill>
                  <a:schemeClr val="tx1"/>
                </a:solidFill>
              </a:rPr>
              <a:t> </a:t>
            </a:r>
            <a:r>
              <a:rPr lang="es-ES" sz="1400" b="1" dirty="0" err="1">
                <a:solidFill>
                  <a:schemeClr val="tx1"/>
                </a:solidFill>
              </a:rPr>
              <a:t>pagkatapos</a:t>
            </a:r>
            <a:r>
              <a:rPr lang="es-ES" sz="1400" b="1" dirty="0">
                <a:solidFill>
                  <a:schemeClr val="tx1"/>
                </a:solidFill>
              </a:rPr>
              <a:t> ng </a:t>
            </a:r>
            <a:r>
              <a:rPr lang="es-ES" sz="1400" b="1" dirty="0" err="1">
                <a:solidFill>
                  <a:schemeClr val="tx1"/>
                </a:solidFill>
              </a:rPr>
              <a:t>anim</a:t>
            </a:r>
            <a:r>
              <a:rPr lang="es-ES" sz="1400" b="1" dirty="0">
                <a:solidFill>
                  <a:schemeClr val="tx1"/>
                </a:solidFill>
              </a:rPr>
              <a:t> </a:t>
            </a:r>
            <a:r>
              <a:rPr lang="es-ES" sz="1400" b="1" dirty="0" err="1">
                <a:solidFill>
                  <a:schemeClr val="tx1"/>
                </a:solidFill>
              </a:rPr>
              <a:t>na</a:t>
            </a:r>
            <a:r>
              <a:rPr lang="es-ES" sz="1400" b="1" dirty="0">
                <a:solidFill>
                  <a:schemeClr val="tx1"/>
                </a:solidFill>
              </a:rPr>
              <a:t> </a:t>
            </a:r>
            <a:r>
              <a:rPr lang="es-ES" sz="1400" b="1" dirty="0" err="1">
                <a:solidFill>
                  <a:schemeClr val="tx1"/>
                </a:solidFill>
              </a:rPr>
              <a:t>buwan</a:t>
            </a:r>
            <a:endParaRPr lang="es-ES" sz="1400" b="1" dirty="0">
              <a:solidFill>
                <a:schemeClr val="tx1"/>
              </a:solidFill>
            </a:endParaRPr>
          </a:p>
        </p:txBody>
      </p:sp>
      <p:sp>
        <p:nvSpPr>
          <p:cNvPr id="16" name="Subtítulo 2"/>
          <p:cNvSpPr txBox="1">
            <a:spLocks/>
          </p:cNvSpPr>
          <p:nvPr/>
        </p:nvSpPr>
        <p:spPr>
          <a:xfrm>
            <a:off x="973973" y="5422418"/>
            <a:ext cx="8170423" cy="39568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1. </a:t>
            </a:r>
            <a:r>
              <a:rPr lang="en-US" sz="1200" b="1" dirty="0">
                <a:solidFill>
                  <a:schemeClr val="tx1"/>
                </a:solidFill>
              </a:rPr>
              <a:t>MONTHS LAUNCH</a:t>
            </a:r>
            <a:r>
              <a:rPr lang="es-ES" sz="1200" b="1" dirty="0">
                <a:solidFill>
                  <a:schemeClr val="tx1"/>
                </a:solidFill>
              </a:rPr>
              <a:t>		</a:t>
            </a:r>
            <a:r>
              <a:rPr lang="es-ES" sz="1200" b="1" dirty="0" err="1">
                <a:solidFill>
                  <a:schemeClr val="tx1"/>
                </a:solidFill>
              </a:rPr>
              <a:t>Each</a:t>
            </a:r>
            <a:r>
              <a:rPr lang="es-ES" sz="1200" b="1" dirty="0">
                <a:solidFill>
                  <a:schemeClr val="tx1"/>
                </a:solidFill>
              </a:rPr>
              <a:t> NATIONAL DIRECTOR/COORDINATOR </a:t>
            </a:r>
            <a:r>
              <a:rPr lang="es-ES" sz="1200" b="1" dirty="0" err="1">
                <a:solidFill>
                  <a:schemeClr val="tx1"/>
                </a:solidFill>
              </a:rPr>
              <a:t>will</a:t>
            </a:r>
            <a:r>
              <a:rPr lang="es-ES" sz="1200" b="1" dirty="0">
                <a:solidFill>
                  <a:schemeClr val="tx1"/>
                </a:solidFill>
              </a:rPr>
              <a:t> </a:t>
            </a:r>
            <a:r>
              <a:rPr lang="es-ES" sz="1200" b="1" dirty="0" err="1">
                <a:solidFill>
                  <a:schemeClr val="tx1"/>
                </a:solidFill>
              </a:rPr>
              <a:t>find</a:t>
            </a:r>
            <a:r>
              <a:rPr lang="es-ES" sz="1200" b="1" dirty="0">
                <a:solidFill>
                  <a:schemeClr val="tx1"/>
                </a:solidFill>
              </a:rPr>
              <a:t> 50+ REGIONAL TRAINING TEAMS (</a:t>
            </a:r>
            <a:r>
              <a:rPr lang="es-ES" sz="1200" b="1" dirty="0" err="1">
                <a:solidFill>
                  <a:schemeClr val="tx1"/>
                </a:solidFill>
              </a:rPr>
              <a:t>RTTs</a:t>
            </a:r>
            <a:r>
              <a:rPr lang="es-ES" sz="1200" b="1" dirty="0">
                <a:solidFill>
                  <a:schemeClr val="tx1"/>
                </a:solidFill>
              </a:rPr>
              <a:t>).</a:t>
            </a:r>
          </a:p>
        </p:txBody>
      </p:sp>
      <p:sp>
        <p:nvSpPr>
          <p:cNvPr id="17" name="Subtítulo 2"/>
          <p:cNvSpPr txBox="1">
            <a:spLocks/>
          </p:cNvSpPr>
          <p:nvPr/>
        </p:nvSpPr>
        <p:spPr>
          <a:xfrm>
            <a:off x="973973" y="5697211"/>
            <a:ext cx="8170423" cy="54377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2. </a:t>
            </a:r>
            <a:r>
              <a:rPr lang="en-US" sz="1200" b="1" dirty="0">
                <a:solidFill>
                  <a:schemeClr val="tx1"/>
                </a:solidFill>
              </a:rPr>
              <a:t>MONTHS 1 &amp; 2 		</a:t>
            </a:r>
            <a:r>
              <a:rPr lang="es-ES" sz="1200" b="1" dirty="0" err="1">
                <a:solidFill>
                  <a:schemeClr val="tx1"/>
                </a:solidFill>
              </a:rPr>
              <a:t>Each</a:t>
            </a:r>
            <a:r>
              <a:rPr lang="es-ES" sz="1200" b="1" dirty="0">
                <a:solidFill>
                  <a:schemeClr val="tx1"/>
                </a:solidFill>
              </a:rPr>
              <a:t> RTT </a:t>
            </a:r>
            <a:r>
              <a:rPr lang="es-ES" sz="1200" b="1" dirty="0" err="1">
                <a:solidFill>
                  <a:schemeClr val="tx1"/>
                </a:solidFill>
              </a:rPr>
              <a:t>will</a:t>
            </a:r>
            <a:r>
              <a:rPr lang="es-ES" sz="1200" b="1" dirty="0">
                <a:solidFill>
                  <a:schemeClr val="tx1"/>
                </a:solidFill>
              </a:rPr>
              <a:t> </a:t>
            </a:r>
            <a:r>
              <a:rPr lang="es-ES" sz="1200" b="1" dirty="0" err="1">
                <a:solidFill>
                  <a:schemeClr val="tx1"/>
                </a:solidFill>
              </a:rPr>
              <a:t>find</a:t>
            </a:r>
            <a:r>
              <a:rPr lang="es-ES" sz="1200" b="1" dirty="0">
                <a:solidFill>
                  <a:schemeClr val="tx1"/>
                </a:solidFill>
              </a:rPr>
              <a:t>, </a:t>
            </a:r>
            <a:r>
              <a:rPr lang="es-ES" sz="1200" b="1" dirty="0" err="1">
                <a:solidFill>
                  <a:schemeClr val="tx1"/>
                </a:solidFill>
              </a:rPr>
              <a:t>train</a:t>
            </a:r>
            <a:r>
              <a:rPr lang="es-ES" sz="1200" b="1" dirty="0">
                <a:solidFill>
                  <a:schemeClr val="tx1"/>
                </a:solidFill>
              </a:rPr>
              <a:t> and mentor 20 LOCAL TRAINERS (</a:t>
            </a:r>
            <a:r>
              <a:rPr lang="es-ES" sz="1200" b="1" dirty="0" err="1">
                <a:solidFill>
                  <a:schemeClr val="tx1"/>
                </a:solidFill>
              </a:rPr>
              <a:t>LTs</a:t>
            </a:r>
            <a:r>
              <a:rPr lang="es-ES" sz="1200" b="1" dirty="0">
                <a:solidFill>
                  <a:schemeClr val="tx1"/>
                </a:solidFill>
              </a:rPr>
              <a:t>).</a:t>
            </a:r>
          </a:p>
        </p:txBody>
      </p:sp>
      <p:sp>
        <p:nvSpPr>
          <p:cNvPr id="18" name="Subtítulo 2"/>
          <p:cNvSpPr txBox="1">
            <a:spLocks/>
          </p:cNvSpPr>
          <p:nvPr/>
        </p:nvSpPr>
        <p:spPr>
          <a:xfrm>
            <a:off x="973972" y="5991601"/>
            <a:ext cx="8170423" cy="29506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3. </a:t>
            </a:r>
            <a:r>
              <a:rPr lang="en-US" sz="1200" b="1" dirty="0">
                <a:solidFill>
                  <a:schemeClr val="tx1"/>
                </a:solidFill>
              </a:rPr>
              <a:t>MONTHS 3 &amp; 4 		</a:t>
            </a:r>
            <a:r>
              <a:rPr lang="es-ES" sz="1200" b="1" dirty="0" err="1">
                <a:solidFill>
                  <a:schemeClr val="tx1"/>
                </a:solidFill>
              </a:rPr>
              <a:t>Each</a:t>
            </a:r>
            <a:r>
              <a:rPr lang="es-ES" sz="1200" b="1" dirty="0">
                <a:solidFill>
                  <a:schemeClr val="tx1"/>
                </a:solidFill>
              </a:rPr>
              <a:t> LT </a:t>
            </a:r>
            <a:r>
              <a:rPr lang="es-ES" sz="1200" b="1" dirty="0" err="1">
                <a:solidFill>
                  <a:schemeClr val="tx1"/>
                </a:solidFill>
              </a:rPr>
              <a:t>will</a:t>
            </a:r>
            <a:r>
              <a:rPr lang="es-ES" sz="1200" b="1" dirty="0">
                <a:solidFill>
                  <a:schemeClr val="tx1"/>
                </a:solidFill>
              </a:rPr>
              <a:t> </a:t>
            </a:r>
            <a:r>
              <a:rPr lang="es-ES" sz="1200" b="1" dirty="0" err="1">
                <a:solidFill>
                  <a:schemeClr val="tx1"/>
                </a:solidFill>
              </a:rPr>
              <a:t>train</a:t>
            </a:r>
            <a:r>
              <a:rPr lang="es-ES" sz="1200" b="1" dirty="0">
                <a:solidFill>
                  <a:schemeClr val="tx1"/>
                </a:solidFill>
              </a:rPr>
              <a:t> and </a:t>
            </a:r>
            <a:r>
              <a:rPr lang="es-ES" sz="1200" b="1" dirty="0" err="1">
                <a:solidFill>
                  <a:schemeClr val="tx1"/>
                </a:solidFill>
              </a:rPr>
              <a:t>enlist</a:t>
            </a:r>
            <a:r>
              <a:rPr lang="es-ES" sz="1200" b="1" dirty="0">
                <a:solidFill>
                  <a:schemeClr val="tx1"/>
                </a:solidFill>
              </a:rPr>
              <a:t> 100+ AMBASSADORS. </a:t>
            </a:r>
          </a:p>
        </p:txBody>
      </p:sp>
      <p:sp>
        <p:nvSpPr>
          <p:cNvPr id="19" name="Subtítulo 2"/>
          <p:cNvSpPr txBox="1">
            <a:spLocks/>
          </p:cNvSpPr>
          <p:nvPr/>
        </p:nvSpPr>
        <p:spPr>
          <a:xfrm>
            <a:off x="973972" y="6286662"/>
            <a:ext cx="7064436" cy="68379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ES" sz="1200" b="1" dirty="0">
                <a:solidFill>
                  <a:schemeClr val="tx1"/>
                </a:solidFill>
              </a:rPr>
              <a:t>4. </a:t>
            </a:r>
            <a:r>
              <a:rPr lang="en-US" sz="1200" b="1" dirty="0">
                <a:solidFill>
                  <a:schemeClr val="tx1"/>
                </a:solidFill>
              </a:rPr>
              <a:t>MONTHS 5-12 	</a:t>
            </a:r>
            <a:r>
              <a:rPr lang="es-ES" sz="1200" b="1" dirty="0">
                <a:solidFill>
                  <a:schemeClr val="tx1"/>
                </a:solidFill>
              </a:rPr>
              <a:t>	</a:t>
            </a:r>
            <a:r>
              <a:rPr lang="es-ES" sz="1200" b="1" dirty="0" err="1">
                <a:solidFill>
                  <a:schemeClr val="tx1"/>
                </a:solidFill>
              </a:rPr>
              <a:t>Each</a:t>
            </a:r>
            <a:r>
              <a:rPr lang="es-ES" sz="1200" b="1" dirty="0">
                <a:solidFill>
                  <a:schemeClr val="tx1"/>
                </a:solidFill>
              </a:rPr>
              <a:t> AMBASSADOR </a:t>
            </a:r>
            <a:r>
              <a:rPr lang="es-ES" sz="1200" b="1" dirty="0" err="1">
                <a:solidFill>
                  <a:schemeClr val="tx1"/>
                </a:solidFill>
              </a:rPr>
              <a:t>will</a:t>
            </a:r>
            <a:r>
              <a:rPr lang="es-ES" sz="1200" b="1" dirty="0">
                <a:solidFill>
                  <a:schemeClr val="tx1"/>
                </a:solidFill>
              </a:rPr>
              <a:t> lead 10+ </a:t>
            </a:r>
            <a:r>
              <a:rPr lang="es-ES" sz="1200" b="1" dirty="0" err="1">
                <a:solidFill>
                  <a:schemeClr val="tx1"/>
                </a:solidFill>
              </a:rPr>
              <a:t>people</a:t>
            </a:r>
            <a:r>
              <a:rPr lang="es-ES" sz="1200" b="1" dirty="0">
                <a:solidFill>
                  <a:schemeClr val="tx1"/>
                </a:solidFill>
              </a:rPr>
              <a:t> to </a:t>
            </a:r>
            <a:r>
              <a:rPr lang="es-ES" sz="1200" b="1" dirty="0" err="1">
                <a:solidFill>
                  <a:schemeClr val="tx1"/>
                </a:solidFill>
              </a:rPr>
              <a:t>the</a:t>
            </a:r>
            <a:r>
              <a:rPr lang="es-ES" sz="1200" b="1" dirty="0">
                <a:solidFill>
                  <a:schemeClr val="tx1"/>
                </a:solidFill>
              </a:rPr>
              <a:t> Lord and </a:t>
            </a:r>
            <a:r>
              <a:rPr lang="es-ES" sz="1200" b="1" dirty="0" err="1">
                <a:solidFill>
                  <a:schemeClr val="tx1"/>
                </a:solidFill>
              </a:rPr>
              <a:t>follow</a:t>
            </a:r>
            <a:r>
              <a:rPr lang="es-ES" sz="1200" b="1" dirty="0">
                <a:solidFill>
                  <a:schemeClr val="tx1"/>
                </a:solidFill>
              </a:rPr>
              <a:t>-up </a:t>
            </a:r>
            <a:r>
              <a:rPr lang="es-ES" sz="1200" b="1" dirty="0" err="1">
                <a:solidFill>
                  <a:schemeClr val="tx1"/>
                </a:solidFill>
              </a:rPr>
              <a:t>with</a:t>
            </a:r>
            <a:r>
              <a:rPr lang="es-ES" sz="1200" b="1" dirty="0">
                <a:solidFill>
                  <a:schemeClr val="tx1"/>
                </a:solidFill>
              </a:rPr>
              <a:t> </a:t>
            </a:r>
            <a:r>
              <a:rPr lang="es-ES" sz="1200" b="1" dirty="0" err="1">
                <a:solidFill>
                  <a:schemeClr val="tx1"/>
                </a:solidFill>
              </a:rPr>
              <a:t>them</a:t>
            </a:r>
            <a:r>
              <a:rPr lang="es-ES" sz="1200" b="1" dirty="0">
                <a:solidFill>
                  <a:schemeClr val="tx1"/>
                </a:solidFill>
              </a:rPr>
              <a:t> </a:t>
            </a:r>
            <a:br>
              <a:rPr lang="es-ES" sz="1200" b="1" dirty="0">
                <a:solidFill>
                  <a:schemeClr val="tx1"/>
                </a:solidFill>
              </a:rPr>
            </a:br>
            <a:r>
              <a:rPr lang="es-ES" sz="1200" b="1" dirty="0">
                <a:solidFill>
                  <a:schemeClr val="tx1"/>
                </a:solidFill>
              </a:rPr>
              <a:t>				</a:t>
            </a:r>
            <a:r>
              <a:rPr lang="es-ES" sz="1200" b="1" dirty="0" err="1">
                <a:solidFill>
                  <a:schemeClr val="tx1"/>
                </a:solidFill>
              </a:rPr>
              <a:t>by</a:t>
            </a:r>
            <a:r>
              <a:rPr lang="es-ES" sz="1200" b="1" dirty="0">
                <a:solidFill>
                  <a:schemeClr val="tx1"/>
                </a:solidFill>
              </a:rPr>
              <a:t> </a:t>
            </a:r>
            <a:r>
              <a:rPr lang="es-ES" sz="1200" b="1" dirty="0" err="1">
                <a:solidFill>
                  <a:schemeClr val="tx1"/>
                </a:solidFill>
              </a:rPr>
              <a:t>the</a:t>
            </a:r>
            <a:r>
              <a:rPr lang="es-ES" sz="1200" b="1" dirty="0">
                <a:solidFill>
                  <a:schemeClr val="tx1"/>
                </a:solidFill>
              </a:rPr>
              <a:t> </a:t>
            </a:r>
            <a:r>
              <a:rPr lang="es-ES" sz="1200" b="1" dirty="0" err="1">
                <a:solidFill>
                  <a:schemeClr val="tx1"/>
                </a:solidFill>
              </a:rPr>
              <a:t>end</a:t>
            </a:r>
            <a:r>
              <a:rPr lang="es-ES" sz="1200" b="1" dirty="0">
                <a:solidFill>
                  <a:schemeClr val="tx1"/>
                </a:solidFill>
              </a:rPr>
              <a:t> of a </a:t>
            </a:r>
            <a:r>
              <a:rPr lang="es-ES" sz="1200" b="1" dirty="0" err="1">
                <a:solidFill>
                  <a:schemeClr val="tx1"/>
                </a:solidFill>
              </a:rPr>
              <a:t>six-month</a:t>
            </a:r>
            <a:r>
              <a:rPr lang="es-ES" sz="1200" b="1" dirty="0">
                <a:solidFill>
                  <a:schemeClr val="tx1"/>
                </a:solidFill>
              </a:rPr>
              <a:t> </a:t>
            </a:r>
            <a:r>
              <a:rPr lang="es-ES" sz="1200" b="1" dirty="0" err="1">
                <a:solidFill>
                  <a:schemeClr val="tx1"/>
                </a:solidFill>
              </a:rPr>
              <a:t>period</a:t>
            </a:r>
            <a:r>
              <a:rPr lang="es-ES" sz="1200" b="1" dirty="0">
                <a:solidFill>
                  <a:schemeClr val="tx1"/>
                </a:solidFill>
              </a:rPr>
              <a:t>. </a:t>
            </a:r>
          </a:p>
        </p:txBody>
      </p:sp>
      <p:sp>
        <p:nvSpPr>
          <p:cNvPr id="3" name="TextBox 2">
            <a:extLst>
              <a:ext uri="{FF2B5EF4-FFF2-40B4-BE49-F238E27FC236}">
                <a16:creationId xmlns:a16="http://schemas.microsoft.com/office/drawing/2014/main" id="{E35DD1AA-CA8F-B388-1584-2A97D4A596F8}"/>
              </a:ext>
            </a:extLst>
          </p:cNvPr>
          <p:cNvSpPr txBox="1"/>
          <p:nvPr/>
        </p:nvSpPr>
        <p:spPr>
          <a:xfrm>
            <a:off x="678250" y="23719"/>
            <a:ext cx="7832337" cy="769441"/>
          </a:xfrm>
          <a:prstGeom prst="rect">
            <a:avLst/>
          </a:prstGeom>
          <a:noFill/>
        </p:spPr>
        <p:txBody>
          <a:bodyPr wrap="none" rtlCol="0">
            <a:spAutoFit/>
          </a:bodyPr>
          <a:lstStyle/>
          <a:p>
            <a:r>
              <a:rPr lang="en-US" sz="4400" b="1" dirty="0">
                <a:solidFill>
                  <a:schemeClr val="bg1"/>
                </a:solidFill>
              </a:rPr>
              <a:t>ISANG MINUTO ~ ISANG MILYON</a:t>
            </a:r>
            <a:endParaRPr lang="en-PH" sz="4400" b="1" dirty="0">
              <a:solidFill>
                <a:schemeClr val="bg1"/>
              </a:solidFill>
            </a:endParaRPr>
          </a:p>
        </p:txBody>
      </p:sp>
      <p:sp>
        <p:nvSpPr>
          <p:cNvPr id="5" name="Rectangle 4">
            <a:extLst>
              <a:ext uri="{FF2B5EF4-FFF2-40B4-BE49-F238E27FC236}">
                <a16:creationId xmlns:a16="http://schemas.microsoft.com/office/drawing/2014/main" id="{CB05F15A-8408-E314-4AB2-44E6D4A31812}"/>
              </a:ext>
            </a:extLst>
          </p:cNvPr>
          <p:cNvSpPr/>
          <p:nvPr/>
        </p:nvSpPr>
        <p:spPr>
          <a:xfrm>
            <a:off x="174816" y="778136"/>
            <a:ext cx="8589040" cy="338554"/>
          </a:xfrm>
          <a:prstGeom prst="rect">
            <a:avLst/>
          </a:prstGeom>
          <a:solidFill>
            <a:srgbClr val="53A6D9"/>
          </a:solidFill>
        </p:spPr>
        <p:txBody>
          <a:bodyPr wrap="square">
            <a:spAutoFit/>
          </a:bodyPr>
          <a:lstStyle/>
          <a:p>
            <a:pPr lvl="0" algn="ctr" eaLnBrk="0" fontAlgn="base" hangingPunct="0">
              <a:spcBef>
                <a:spcPct val="20000"/>
              </a:spcBef>
              <a:spcAft>
                <a:spcPct val="0"/>
              </a:spcAft>
              <a:defRPr/>
            </a:pPr>
            <a:r>
              <a:rPr lang="es-ES" sz="1600" b="1" dirty="0">
                <a:solidFill>
                  <a:schemeClr val="bg1"/>
                </a:solidFill>
              </a:rPr>
              <a:t>ESTRATEHIYA PARA MAKITA ANG </a:t>
            </a:r>
            <a:r>
              <a:rPr lang="es-ES" sz="1600" b="1" dirty="0">
                <a:solidFill>
                  <a:srgbClr val="FFFF00"/>
                </a:solidFill>
              </a:rPr>
              <a:t>ISANG MILYONG TAO</a:t>
            </a:r>
            <a:r>
              <a:rPr lang="es-ES" sz="1600" b="1" dirty="0">
                <a:solidFill>
                  <a:schemeClr val="bg1"/>
                </a:solidFill>
              </a:rPr>
              <a:t> NA LUMAPIT KAY KRISTO </a:t>
            </a:r>
            <a:r>
              <a:rPr lang="es-ES" sz="1600" b="1" dirty="0">
                <a:solidFill>
                  <a:srgbClr val="FFFF00"/>
                </a:solidFill>
              </a:rPr>
              <a:t>SA ISANG TAON</a:t>
            </a:r>
          </a:p>
        </p:txBody>
      </p:sp>
    </p:spTree>
    <p:extLst>
      <p:ext uri="{BB962C8B-B14F-4D97-AF65-F5344CB8AC3E}">
        <p14:creationId xmlns:p14="http://schemas.microsoft.com/office/powerpoint/2010/main" val="82718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additive="base">
                                        <p:cTn id="4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additive="base">
                                        <p:cTn id="5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additive="base">
                                        <p:cTn id="6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 calcmode="lin" valueType="num">
                                      <p:cBhvr additive="base">
                                        <p:cTn id="6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2" grpId="0" build="p"/>
      <p:bldP spid="13" grpId="0" build="p"/>
      <p:bldP spid="14" grpId="0" build="p"/>
      <p:bldP spid="15" grpId="0" build="p"/>
      <p:bldP spid="16" grpId="0" build="p"/>
      <p:bldP spid="17" grpId="0" build="p"/>
      <p:bldP spid="18" grpId="0" build="p"/>
      <p:bldP spid="1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0" y="84138"/>
            <a:ext cx="9144000" cy="1143000"/>
          </a:xfrm>
        </p:spPr>
        <p:txBody>
          <a:bodyPr anchor="ctr"/>
          <a:lstStyle/>
          <a:p>
            <a:pPr algn="ctr" eaLnBrk="1" hangingPunct="1">
              <a:lnSpc>
                <a:spcPts val="3400"/>
              </a:lnSpc>
            </a:pPr>
            <a:r>
              <a:rPr lang="en-US" altLang="en-US" sz="4000" b="1" dirty="0">
                <a:solidFill>
                  <a:schemeClr val="bg1"/>
                </a:solidFill>
                <a:latin typeface="+mn-lt"/>
              </a:rPr>
              <a:t>TIMOTHY-EBANGHELISTA</a:t>
            </a:r>
          </a:p>
        </p:txBody>
      </p:sp>
      <p:sp>
        <p:nvSpPr>
          <p:cNvPr id="3" name="Rectangle 2"/>
          <p:cNvSpPr/>
          <p:nvPr/>
        </p:nvSpPr>
        <p:spPr>
          <a:xfrm>
            <a:off x="609600" y="1644908"/>
            <a:ext cx="8077200" cy="34778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PANANAW</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Upang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magsimula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bago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patuloy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pasyon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personal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ebanghelismo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ating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mga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simbahan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paaralan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media.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MISYON</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Upang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kumuha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tumulong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20,000 Timothy-</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Ebanghelista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buong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mundo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pagtatapos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 2030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magsasanay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magtuturo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iba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pang Timothy-</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Ebanghelista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SA KARAGDAGANG IMPORMASYON/ PAG-REHISTRO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I-email ang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iyong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request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info@oasiswm.org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582189" y="5413343"/>
            <a:ext cx="7561811"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ignite a fresh and ongoing passion for personal evangelism in our churches, schools and media.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enlist and equip 20,000 Timothy-Evangelists worldwide by the end of 2030 who will equip and mentor other Timothy-Evangelists.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REGISTRATION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Email your request to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info@oasiswm.org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7616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155E4-E885-4F37-D159-543AC72CA56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332406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C887C-5F4B-3FA5-38FE-D24BA1E36B9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144004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BA530-E81F-15D3-2860-E0A1158C47C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086802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9EBF5-BDBB-184F-9DA6-3AE79A57FA4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68296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21810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57206"/>
            <a:ext cx="6883138" cy="3638894"/>
            <a:chOff x="1981200" y="457206"/>
            <a:chExt cx="6883138" cy="3638894"/>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1 - PAGKAHABAG</a:t>
              </a:r>
            </a:p>
          </p:txBody>
        </p:sp>
        <p:sp>
          <p:nvSpPr>
            <p:cNvPr id="5" name="TextBox 4"/>
            <p:cNvSpPr txBox="1"/>
            <p:nvPr/>
          </p:nvSpPr>
          <p:spPr>
            <a:xfrm>
              <a:off x="2286000" y="1205347"/>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2 - PAGGAMIT</a:t>
              </a:r>
            </a:p>
          </p:txBody>
        </p:sp>
        <p:sp>
          <p:nvSpPr>
            <p:cNvPr id="6" name="TextBox 5"/>
            <p:cNvSpPr txBox="1"/>
            <p:nvPr/>
          </p:nvSpPr>
          <p:spPr>
            <a:xfrm>
              <a:off x="3225538" y="1953488"/>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3 - APLIKASYON</a:t>
              </a:r>
            </a:p>
          </p:txBody>
        </p:sp>
        <p:sp>
          <p:nvSpPr>
            <p:cNvPr id="7" name="TextBox 6"/>
            <p:cNvSpPr txBox="1"/>
            <p:nvPr/>
          </p:nvSpPr>
          <p:spPr>
            <a:xfrm>
              <a:off x="2615938" y="2701629"/>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4 – PAGIGING ALAGAD</a:t>
              </a:r>
            </a:p>
          </p:txBody>
        </p:sp>
        <p:sp>
          <p:nvSpPr>
            <p:cNvPr id="8" name="TextBox 7"/>
            <p:cNvSpPr txBox="1"/>
            <p:nvPr/>
          </p:nvSpPr>
          <p:spPr>
            <a:xfrm>
              <a:off x="2327703" y="3449769"/>
              <a:ext cx="63246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5 — MULTIPLIKASYON</a:t>
              </a:r>
            </a:p>
          </p:txBody>
        </p:sp>
      </p:grpSp>
      <p:sp>
        <p:nvSpPr>
          <p:cNvPr id="2" name="Rectangle 1"/>
          <p:cNvSpPr/>
          <p:nvPr/>
        </p:nvSpPr>
        <p:spPr>
          <a:xfrm>
            <a:off x="0" y="7921"/>
            <a:ext cx="9144000" cy="443351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0162" y="732582"/>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2440812" y="4566643"/>
            <a:ext cx="6423526" cy="2185683"/>
            <a:chOff x="1981200" y="457206"/>
            <a:chExt cx="6423526" cy="2185683"/>
          </a:xfrm>
        </p:grpSpPr>
        <p:sp>
          <p:nvSpPr>
            <p:cNvPr id="14" name="TextBox 13"/>
            <p:cNvSpPr txBox="1"/>
            <p:nvPr/>
          </p:nvSpPr>
          <p:spPr>
            <a:xfrm>
              <a:off x="1981200" y="457206"/>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rgbClr val="E41D08"/>
                  </a:solidFill>
                  <a:effectLst>
                    <a:outerShdw blurRad="50800" dist="39000" dir="5460000" algn="tl">
                      <a:srgbClr val="000000">
                        <a:alpha val="38000"/>
                      </a:srgbClr>
                    </a:outerShdw>
                  </a:effectLst>
                  <a:latin typeface="+mn-lt"/>
                  <a:cs typeface="+mn-cs"/>
                </a:rPr>
                <a:t>1 - COMPASSION</a:t>
              </a:r>
            </a:p>
          </p:txBody>
        </p:sp>
        <p:sp>
          <p:nvSpPr>
            <p:cNvPr id="15" name="TextBox 14"/>
            <p:cNvSpPr txBox="1"/>
            <p:nvPr/>
          </p:nvSpPr>
          <p:spPr>
            <a:xfrm>
              <a:off x="2213259" y="888210"/>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rgbClr val="E41D08"/>
                  </a:solidFill>
                  <a:effectLst>
                    <a:outerShdw blurRad="50800" dist="39000" dir="5460000" algn="tl">
                      <a:srgbClr val="000000">
                        <a:alpha val="38000"/>
                      </a:srgbClr>
                    </a:outerShdw>
                  </a:effectLst>
                  <a:latin typeface="+mn-lt"/>
                  <a:cs typeface="+mn-cs"/>
                </a:rPr>
                <a:t>2 - EQUIPPING</a:t>
              </a:r>
            </a:p>
          </p:txBody>
        </p:sp>
        <p:sp>
          <p:nvSpPr>
            <p:cNvPr id="16" name="TextBox 15"/>
            <p:cNvSpPr txBox="1"/>
            <p:nvPr/>
          </p:nvSpPr>
          <p:spPr>
            <a:xfrm>
              <a:off x="2685512" y="1319214"/>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rgbClr val="E41D08"/>
                  </a:solidFill>
                  <a:effectLst>
                    <a:outerShdw blurRad="50800" dist="39000" dir="5460000" algn="tl">
                      <a:srgbClr val="000000">
                        <a:alpha val="38000"/>
                      </a:srgbClr>
                    </a:outerShdw>
                  </a:effectLst>
                  <a:latin typeface="+mn-lt"/>
                  <a:cs typeface="+mn-cs"/>
                </a:rPr>
                <a:t>3 - APPLICATION</a:t>
              </a:r>
            </a:p>
          </p:txBody>
        </p:sp>
        <p:sp>
          <p:nvSpPr>
            <p:cNvPr id="17" name="TextBox 16"/>
            <p:cNvSpPr txBox="1"/>
            <p:nvPr/>
          </p:nvSpPr>
          <p:spPr>
            <a:xfrm>
              <a:off x="2423026" y="1750218"/>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rgbClr val="E41D08"/>
                  </a:solidFill>
                  <a:effectLst>
                    <a:outerShdw blurRad="50800" dist="39000" dir="5460000" algn="tl">
                      <a:srgbClr val="000000">
                        <a:alpha val="38000"/>
                      </a:srgbClr>
                    </a:outerShdw>
                  </a:effectLst>
                  <a:latin typeface="+mn-lt"/>
                  <a:cs typeface="+mn-cs"/>
                </a:rPr>
                <a:t>4 - DISCIPLESHIP</a:t>
              </a:r>
            </a:p>
          </p:txBody>
        </p:sp>
        <p:sp>
          <p:nvSpPr>
            <p:cNvPr id="18" name="TextBox 17"/>
            <p:cNvSpPr txBox="1"/>
            <p:nvPr/>
          </p:nvSpPr>
          <p:spPr>
            <a:xfrm>
              <a:off x="2080126" y="2181224"/>
              <a:ext cx="63246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rgbClr val="E41D08"/>
                  </a:solidFill>
                  <a:effectLst>
                    <a:outerShdw blurRad="50800" dist="39000" dir="5460000" algn="tl">
                      <a:srgbClr val="000000">
                        <a:alpha val="38000"/>
                      </a:srgbClr>
                    </a:outerShdw>
                  </a:effectLst>
                  <a:latin typeface="+mn-lt"/>
                  <a:cs typeface="+mn-cs"/>
                </a:rPr>
                <a:t>5 — MULTIPLICATION</a:t>
              </a:r>
            </a:p>
          </p:txBody>
        </p:sp>
      </p:grpSp>
      <p:sp>
        <p:nvSpPr>
          <p:cNvPr id="9" name="Footer Placeholder 8"/>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54471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a:extLst>
              <a:ext uri="{28A0092B-C50C-407E-A947-70E740481C1C}">
                <a14:useLocalDpi xmlns:a14="http://schemas.microsoft.com/office/drawing/2010/main" val="0"/>
              </a:ext>
            </a:extLst>
          </a:blip>
          <a:srcRect b="1401"/>
          <a:stretch>
            <a:fillRect/>
          </a:stretch>
        </p:blipFill>
        <p:spPr bwMode="auto">
          <a:xfrm>
            <a:off x="981375" y="917397"/>
            <a:ext cx="3590625" cy="36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2048933" y="241000"/>
            <a:ext cx="643650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4D4D4D"/>
                </a:solidFill>
              </a:rPr>
              <a:t>ISANGMINUTONGPATOTOO.org</a:t>
            </a:r>
          </a:p>
          <a:p>
            <a:endParaRPr lang="en-US" altLang="en-US" dirty="0"/>
          </a:p>
        </p:txBody>
      </p:sp>
      <p:sp>
        <p:nvSpPr>
          <p:cNvPr id="6" name="Title 1"/>
          <p:cNvSpPr txBox="1">
            <a:spLocks/>
          </p:cNvSpPr>
          <p:nvPr/>
        </p:nvSpPr>
        <p:spPr bwMode="auto">
          <a:xfrm>
            <a:off x="4834466" y="1858539"/>
            <a:ext cx="3785551" cy="173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600"/>
              </a:lnSpc>
              <a:spcBef>
                <a:spcPct val="0"/>
              </a:spcBef>
              <a:buFontTx/>
              <a:buNone/>
            </a:pPr>
            <a:r>
              <a:rPr lang="en-US" altLang="en-US" sz="3200" b="1" dirty="0">
                <a:solidFill>
                  <a:srgbClr val="FF9900"/>
                </a:solidFill>
              </a:rPr>
              <a:t>ISA SA PINAKAMADALING</a:t>
            </a:r>
            <a:br>
              <a:rPr lang="en-US" altLang="en-US" sz="3200" b="1" dirty="0">
                <a:solidFill>
                  <a:srgbClr val="FF9900"/>
                </a:solidFill>
              </a:rPr>
            </a:br>
            <a:r>
              <a:rPr lang="en-US" altLang="en-US" sz="3200" b="1" dirty="0">
                <a:solidFill>
                  <a:srgbClr val="FF9900"/>
                </a:solidFill>
              </a:rPr>
              <a:t>FAITH-SHARING TOOLS SA MUNDO!</a:t>
            </a:r>
          </a:p>
        </p:txBody>
      </p:sp>
    </p:spTree>
    <p:extLst>
      <p:ext uri="{BB962C8B-B14F-4D97-AF65-F5344CB8AC3E}">
        <p14:creationId xmlns:p14="http://schemas.microsoft.com/office/powerpoint/2010/main" val="3002221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470" y="0"/>
            <a:ext cx="5072530" cy="6868115"/>
          </a:xfrm>
          <a:prstGeom prst="rect">
            <a:avLst/>
          </a:prstGeom>
        </p:spPr>
      </p:pic>
    </p:spTree>
    <p:extLst>
      <p:ext uri="{BB962C8B-B14F-4D97-AF65-F5344CB8AC3E}">
        <p14:creationId xmlns:p14="http://schemas.microsoft.com/office/powerpoint/2010/main" val="37778764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2092881"/>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b="1" dirty="0">
                <a:solidFill>
                  <a:prstClr val="black"/>
                </a:solidFill>
              </a:rPr>
              <a:t>2.	B.C. (BEFORE CHRIST)		</a:t>
            </a:r>
          </a:p>
          <a:p>
            <a:r>
              <a:rPr lang="en-US" sz="1300" b="1" dirty="0">
                <a:solidFill>
                  <a:prstClr val="black"/>
                </a:solidFill>
              </a:rPr>
              <a:t>	</a:t>
            </a:r>
            <a:r>
              <a:rPr lang="en-US" sz="1300" b="1" dirty="0">
                <a:solidFill>
                  <a:srgbClr val="3EAFB7"/>
                </a:solidFill>
              </a:rPr>
              <a:t>“THERE WAS A TIME IN MY LIFE WHEN...”</a:t>
            </a:r>
          </a:p>
          <a:p>
            <a:r>
              <a:rPr lang="en-US" sz="1300" b="1" dirty="0">
                <a:solidFill>
                  <a:prstClr val="black"/>
                </a:solidFill>
              </a:rPr>
              <a:t>3.	T.P. (TURNING POINT)		</a:t>
            </a:r>
            <a:br>
              <a:rPr lang="en-US" sz="1300" b="1" dirty="0">
                <a:solidFill>
                  <a:prstClr val="black"/>
                </a:solidFill>
              </a:rPr>
            </a:br>
            <a:r>
              <a:rPr lang="en-US" sz="1300" b="1" dirty="0">
                <a:solidFill>
                  <a:prstClr val="black"/>
                </a:solidFill>
              </a:rPr>
              <a:t>	</a:t>
            </a:r>
            <a:r>
              <a:rPr lang="en-US" sz="1300" b="1" dirty="0">
                <a:solidFill>
                  <a:srgbClr val="3EAFB7"/>
                </a:solidFill>
              </a:rPr>
              <a:t>“AND THEN ONE DAY,…”</a:t>
            </a:r>
          </a:p>
          <a:p>
            <a:r>
              <a:rPr lang="en-US" sz="1300" b="1" dirty="0">
                <a:solidFill>
                  <a:prstClr val="black"/>
                </a:solidFill>
              </a:rPr>
              <a:t>	</a:t>
            </a:r>
            <a:r>
              <a:rPr lang="en-US" sz="1300" b="1" dirty="0">
                <a:solidFill>
                  <a:srgbClr val="3EAFB7"/>
                </a:solidFill>
              </a:rPr>
              <a:t>“WHEN I REALIZED JESUS DIED FOR MY SINS...”</a:t>
            </a:r>
          </a:p>
          <a:p>
            <a:r>
              <a:rPr lang="en-US" sz="1300" b="1" dirty="0">
                <a:solidFill>
                  <a:prstClr val="black"/>
                </a:solidFill>
              </a:rPr>
              <a:t>4.	A.D. (AFTER DECISION)		</a:t>
            </a:r>
            <a:br>
              <a:rPr lang="en-US" sz="1300" b="1" dirty="0">
                <a:solidFill>
                  <a:prstClr val="black"/>
                </a:solidFill>
              </a:rPr>
            </a:br>
            <a:r>
              <a:rPr lang="en-US" sz="1300" b="1" dirty="0">
                <a:solidFill>
                  <a:prstClr val="black"/>
                </a:solidFill>
              </a:rPr>
              <a:t>	</a:t>
            </a:r>
            <a:r>
              <a:rPr lang="en-US" sz="1300" b="1" dirty="0">
                <a:solidFill>
                  <a:srgbClr val="3EAFB7"/>
                </a:solidFill>
              </a:rPr>
              <a:t>“SINCE I’VE MET JESUS, I...”</a:t>
            </a:r>
          </a:p>
          <a:p>
            <a:r>
              <a:rPr lang="en-US" sz="1300" dirty="0">
                <a:solidFill>
                  <a:prstClr val="black"/>
                </a:solidFill>
              </a:rPr>
              <a:t>	</a:t>
            </a:r>
          </a:p>
        </p:txBody>
      </p:sp>
      <p:sp>
        <p:nvSpPr>
          <p:cNvPr id="5" name="TextBox 4"/>
          <p:cNvSpPr txBox="1"/>
          <p:nvPr/>
        </p:nvSpPr>
        <p:spPr>
          <a:xfrm>
            <a:off x="2681375" y="936234"/>
            <a:ext cx="6763306" cy="3293209"/>
          </a:xfrm>
          <a:prstGeom prst="rect">
            <a:avLst/>
          </a:prstGeom>
          <a:noFill/>
        </p:spPr>
        <p:txBody>
          <a:bodyPr wrap="square" rtlCol="0">
            <a:spAutoFit/>
          </a:bodyPr>
          <a:lstStyle/>
          <a:p>
            <a:pPr>
              <a:spcBef>
                <a:spcPts val="200"/>
              </a:spcBef>
            </a:pPr>
            <a:r>
              <a:rPr lang="en-US" dirty="0"/>
              <a:t>1.	</a:t>
            </a:r>
            <a:r>
              <a:rPr lang="en-US" sz="1800" dirty="0"/>
              <a:t>PAHINTULOT			</a:t>
            </a:r>
            <a:br>
              <a:rPr lang="en-US" sz="1800" dirty="0"/>
            </a:br>
            <a:r>
              <a:rPr lang="en-US" sz="1800" dirty="0"/>
              <a:t> 	</a:t>
            </a:r>
            <a:r>
              <a:rPr lang="en-US" sz="1800" dirty="0">
                <a:solidFill>
                  <a:srgbClr val="3EAFB7"/>
                </a:solidFill>
              </a:rPr>
              <a:t>“PWEDE BA AKO MAGTANONG?”</a:t>
            </a:r>
            <a:r>
              <a:rPr lang="en-US" sz="1800" dirty="0"/>
              <a:t>		</a:t>
            </a:r>
          </a:p>
          <a:p>
            <a:pPr>
              <a:spcBef>
                <a:spcPts val="200"/>
              </a:spcBef>
            </a:pPr>
            <a:r>
              <a:rPr lang="en-US" sz="1800" dirty="0"/>
              <a:t>2.	B.C. (BAGO SI KRISTO)		</a:t>
            </a:r>
          </a:p>
          <a:p>
            <a:pPr>
              <a:spcBef>
                <a:spcPts val="200"/>
              </a:spcBef>
            </a:pPr>
            <a:r>
              <a:rPr lang="en-US" sz="1800" dirty="0"/>
              <a:t>	</a:t>
            </a:r>
            <a:r>
              <a:rPr lang="en-US" sz="1800" dirty="0">
                <a:solidFill>
                  <a:srgbClr val="3EAFB7"/>
                </a:solidFill>
              </a:rPr>
              <a:t>“MAY PANAHON NOON SA BUHAY KO NA...”</a:t>
            </a:r>
          </a:p>
          <a:p>
            <a:pPr>
              <a:spcBef>
                <a:spcPts val="200"/>
              </a:spcBef>
            </a:pPr>
            <a:r>
              <a:rPr lang="en-US" sz="1800" dirty="0"/>
              <a:t>3.	T.P. (PAGBABAGONG BUHAY)		</a:t>
            </a:r>
            <a:br>
              <a:rPr lang="en-US" sz="1800" dirty="0"/>
            </a:br>
            <a:r>
              <a:rPr lang="en-US" sz="1800" dirty="0"/>
              <a:t>	</a:t>
            </a:r>
            <a:r>
              <a:rPr lang="en-US" sz="1800" dirty="0">
                <a:solidFill>
                  <a:srgbClr val="3EAFB7"/>
                </a:solidFill>
              </a:rPr>
              <a:t>“AT ISANG ARAW,...”</a:t>
            </a:r>
          </a:p>
          <a:p>
            <a:pPr>
              <a:spcBef>
                <a:spcPts val="200"/>
              </a:spcBef>
            </a:pPr>
            <a:r>
              <a:rPr lang="en-US" sz="1800" dirty="0"/>
              <a:t>	</a:t>
            </a:r>
            <a:r>
              <a:rPr lang="en-US" sz="1800" dirty="0">
                <a:solidFill>
                  <a:srgbClr val="3EAFB7"/>
                </a:solidFill>
              </a:rPr>
              <a:t>“NOONG NAPAGTANTO KONG NAMATAY SI HESUS PARA SA AKING MGA KASALANAN...”</a:t>
            </a:r>
          </a:p>
          <a:p>
            <a:pPr>
              <a:spcBef>
                <a:spcPts val="200"/>
              </a:spcBef>
            </a:pPr>
            <a:r>
              <a:rPr lang="en-US" sz="1800" dirty="0"/>
              <a:t>4.	A.D. (PAGKATAPOS NG DESISYON)		</a:t>
            </a:r>
            <a:br>
              <a:rPr lang="en-US" sz="1800" dirty="0"/>
            </a:br>
            <a:r>
              <a:rPr lang="en-US" sz="1800" dirty="0"/>
              <a:t>	</a:t>
            </a:r>
            <a:r>
              <a:rPr lang="en-US" sz="1800" dirty="0">
                <a:solidFill>
                  <a:srgbClr val="3EAFB7"/>
                </a:solidFill>
              </a:rPr>
              <a:t>“MULA NANG MAKILALA KO SI HESUS, AKO AY…”</a:t>
            </a:r>
          </a:p>
          <a:p>
            <a:pPr>
              <a:spcBef>
                <a:spcPts val="200"/>
              </a:spcBef>
            </a:pPr>
            <a:r>
              <a:rPr lang="en-US" dirty="0"/>
              <a:t>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Tree>
    <p:extLst>
      <p:ext uri="{BB962C8B-B14F-4D97-AF65-F5344CB8AC3E}">
        <p14:creationId xmlns:p14="http://schemas.microsoft.com/office/powerpoint/2010/main" val="20049278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DOC ID:5S2EN7124V18.3</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p:cNvSpPr txBox="1">
            <a:spLocks/>
          </p:cNvSpPr>
          <p:nvPr/>
        </p:nvSpPr>
        <p:spPr>
          <a:xfrm>
            <a:off x="0" y="276577"/>
            <a:ext cx="9144000" cy="10651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B0F0"/>
                </a:solidFill>
                <a:effectLst/>
                <a:uLnTx/>
                <a:uFillTx/>
                <a:latin typeface="Calibri Light" panose="020F0302020204030204"/>
                <a:ea typeface="+mj-ea"/>
                <a:cs typeface="+mj-cs"/>
              </a:rPr>
              <a:t>PINAPAKILALA</a:t>
            </a:r>
            <a:br>
              <a:rPr kumimoji="0" lang="en-US" altLang="en-US" sz="3600" b="1" i="0" u="none" strike="noStrike" kern="1200" cap="none" spc="0" normalizeH="0" baseline="0" noProof="0" dirty="0">
                <a:ln>
                  <a:noFill/>
                </a:ln>
                <a:solidFill>
                  <a:srgbClr val="00B0F0"/>
                </a:solidFill>
                <a:effectLst/>
                <a:uLnTx/>
                <a:uFillTx/>
                <a:latin typeface="Calibri Light" panose="020F0302020204030204"/>
                <a:ea typeface="+mj-ea"/>
                <a:cs typeface="+mj-cs"/>
              </a:rPr>
            </a:br>
            <a:r>
              <a:rPr lang="fr-FR" altLang="en-US" sz="2000" spc="-100" dirty="0" err="1">
                <a:solidFill>
                  <a:prstClr val="white"/>
                </a:solidFill>
                <a:latin typeface="Calibri Light" panose="020F0302020204030204"/>
              </a:rPr>
              <a:t>ang</a:t>
            </a:r>
            <a:r>
              <a:rPr kumimoji="0" lang="fr-FR" altLang="en-US" sz="2000" b="0" i="0" u="none" strike="noStrike" kern="1200" cap="none" spc="-100" normalizeH="0" baseline="0" noProof="0" dirty="0">
                <a:ln>
                  <a:noFill/>
                </a:ln>
                <a:solidFill>
                  <a:prstClr val="white"/>
                </a:solidFill>
                <a:effectLst/>
                <a:uLnTx/>
                <a:uFillTx/>
                <a:latin typeface="Calibri Light" panose="020F0302020204030204"/>
                <a:ea typeface="+mj-ea"/>
                <a:cs typeface="+mj-cs"/>
              </a:rPr>
              <a:t> </a:t>
            </a:r>
            <a:r>
              <a:rPr kumimoji="0" lang="fr-FR" altLang="en-US" sz="2000" b="0" i="1" u="none" strike="noStrike" kern="1200" cap="none" spc="-100" normalizeH="0" baseline="0" noProof="0" dirty="0">
                <a:ln>
                  <a:noFill/>
                </a:ln>
                <a:solidFill>
                  <a:prstClr val="white"/>
                </a:solidFill>
                <a:effectLst/>
                <a:uLnTx/>
                <a:uFillTx/>
                <a:latin typeface="Calibri Light" panose="020F0302020204030204"/>
                <a:ea typeface="+mj-ea"/>
                <a:cs typeface="+mj-cs"/>
              </a:rPr>
              <a:t>ISANG MINUTONG PATOTOO </a:t>
            </a:r>
            <a:r>
              <a:rPr kumimoji="0" lang="fr-FR" altLang="en-US" sz="2000" b="0" i="0" u="none" strike="noStrike" kern="1200" cap="none" spc="-100" normalizeH="0" baseline="0" noProof="0" dirty="0">
                <a:ln>
                  <a:noFill/>
                </a:ln>
                <a:solidFill>
                  <a:prstClr val="white"/>
                </a:solidFill>
                <a:effectLst/>
                <a:uLnTx/>
                <a:uFillTx/>
                <a:latin typeface="Calibri Light" panose="020F0302020204030204"/>
                <a:ea typeface="+mj-ea"/>
                <a:cs typeface="+mj-cs"/>
              </a:rPr>
              <a:t>YouTube </a:t>
            </a:r>
            <a:r>
              <a:rPr kumimoji="0" lang="fr-FR" altLang="en-US" sz="2000" b="0" i="0" u="none" strike="noStrike" kern="1200" cap="none" spc="-100" normalizeH="0" baseline="0" noProof="0" dirty="0" err="1">
                <a:ln>
                  <a:noFill/>
                </a:ln>
                <a:solidFill>
                  <a:prstClr val="white"/>
                </a:solidFill>
                <a:effectLst/>
                <a:uLnTx/>
                <a:uFillTx/>
                <a:latin typeface="Calibri Light" panose="020F0302020204030204"/>
                <a:ea typeface="+mj-ea"/>
                <a:cs typeface="+mj-cs"/>
              </a:rPr>
              <a:t>channel</a:t>
            </a:r>
            <a:r>
              <a:rPr kumimoji="0" lang="fr-FR" altLang="en-US" sz="2000" b="0" i="0" u="none" strike="noStrike" kern="1200" cap="none" spc="-100" normalizeH="0" baseline="0" noProof="0" dirty="0">
                <a:ln>
                  <a:noFill/>
                </a:ln>
                <a:solidFill>
                  <a:prstClr val="white"/>
                </a:solidFill>
                <a:effectLst/>
                <a:uLnTx/>
                <a:uFillTx/>
                <a:latin typeface="Calibri Light" panose="020F0302020204030204"/>
                <a:ea typeface="+mj-ea"/>
                <a:cs typeface="+mj-cs"/>
              </a:rPr>
              <a:t> </a:t>
            </a:r>
            <a:r>
              <a:rPr lang="fr-FR" altLang="en-US" sz="2000" spc="-100" dirty="0">
                <a:solidFill>
                  <a:prstClr val="white"/>
                </a:solidFill>
                <a:latin typeface="Calibri Light" panose="020F0302020204030204"/>
              </a:rPr>
              <a:t>na </a:t>
            </a:r>
            <a:r>
              <a:rPr lang="fr-FR" altLang="en-US" sz="2000" spc="-100" dirty="0" err="1">
                <a:solidFill>
                  <a:prstClr val="white"/>
                </a:solidFill>
                <a:latin typeface="Calibri Light" panose="020F0302020204030204"/>
              </a:rPr>
              <a:t>may</a:t>
            </a:r>
            <a:r>
              <a:rPr lang="fr-FR" altLang="en-US" sz="2000" spc="-100" dirty="0">
                <a:solidFill>
                  <a:prstClr val="white"/>
                </a:solidFill>
                <a:latin typeface="Calibri Light" panose="020F0302020204030204"/>
              </a:rPr>
              <a:t> </a:t>
            </a:r>
            <a:r>
              <a:rPr lang="fr-FR" altLang="en-US" sz="2000" spc="-100" dirty="0" err="1">
                <a:solidFill>
                  <a:prstClr val="white"/>
                </a:solidFill>
                <a:latin typeface="Calibri Light" panose="020F0302020204030204"/>
              </a:rPr>
              <a:t>dalawang</a:t>
            </a:r>
            <a:r>
              <a:rPr lang="fr-FR" altLang="en-US" sz="2000" spc="-100" dirty="0">
                <a:solidFill>
                  <a:prstClr val="white"/>
                </a:solidFill>
                <a:latin typeface="Calibri Light" panose="020F0302020204030204"/>
              </a:rPr>
              <a:t> </a:t>
            </a:r>
            <a:r>
              <a:rPr lang="fr-FR" altLang="en-US" sz="2000" spc="-100" dirty="0" err="1">
                <a:solidFill>
                  <a:prstClr val="white"/>
                </a:solidFill>
                <a:latin typeface="Calibri Light" panose="020F0302020204030204"/>
              </a:rPr>
              <a:t>bagong</a:t>
            </a:r>
            <a:r>
              <a:rPr lang="fr-FR" altLang="en-US" sz="2000" spc="-100" dirty="0">
                <a:solidFill>
                  <a:prstClr val="white"/>
                </a:solidFill>
                <a:latin typeface="Calibri Light" panose="020F0302020204030204"/>
              </a:rPr>
              <a:t> </a:t>
            </a:r>
            <a:r>
              <a:rPr lang="fr-FR" altLang="en-US" sz="2000" spc="-100" dirty="0" err="1">
                <a:solidFill>
                  <a:prstClr val="white"/>
                </a:solidFill>
                <a:latin typeface="Calibri Light" panose="020F0302020204030204"/>
              </a:rPr>
              <a:t>palabas</a:t>
            </a:r>
            <a:r>
              <a:rPr kumimoji="0" lang="fr-FR" altLang="en-US" sz="2000" b="0" i="0" u="none" strike="noStrike" kern="1200" cap="none" spc="-100" normalizeH="0" baseline="0" noProof="0" dirty="0">
                <a:ln>
                  <a:noFill/>
                </a:ln>
                <a:solidFill>
                  <a:prstClr val="white"/>
                </a:solidFill>
                <a:effectLst/>
                <a:uLnTx/>
                <a:uFillTx/>
                <a:latin typeface="Calibri Light" panose="020F0302020204030204"/>
                <a:ea typeface="+mj-ea"/>
                <a:cs typeface="+mj-cs"/>
              </a:rPr>
              <a:t>!</a:t>
            </a:r>
            <a:endParaRPr kumimoji="0" lang="en-US" altLang="en-US" sz="2000" b="0" i="0" u="none" strike="noStrike" kern="1200" cap="none" spc="-100" normalizeH="0" baseline="0" noProof="0" dirty="0">
              <a:ln>
                <a:noFill/>
              </a:ln>
              <a:solidFill>
                <a:prstClr val="white"/>
              </a:solidFill>
              <a:effectLst/>
              <a:uLnTx/>
              <a:uFillTx/>
              <a:latin typeface="Calibri Light" panose="020F0302020204030204"/>
              <a:ea typeface="+mj-ea"/>
              <a:cs typeface="+mj-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545" y="1773371"/>
            <a:ext cx="2872510" cy="215438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15" y="1787226"/>
            <a:ext cx="2803237" cy="2102427"/>
          </a:xfrm>
          <a:prstGeom prst="rect">
            <a:avLst/>
          </a:prstGeom>
        </p:spPr>
      </p:pic>
      <p:sp>
        <p:nvSpPr>
          <p:cNvPr id="10" name="Title 1"/>
          <p:cNvSpPr txBox="1">
            <a:spLocks/>
          </p:cNvSpPr>
          <p:nvPr/>
        </p:nvSpPr>
        <p:spPr>
          <a:xfrm>
            <a:off x="0" y="1383305"/>
            <a:ext cx="9144000" cy="8938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C000"/>
                </a:solidFill>
                <a:effectLst/>
                <a:uLnTx/>
                <a:uFillTx/>
                <a:latin typeface="Calibri Light" panose="020F0302020204030204"/>
                <a:ea typeface="+mj-ea"/>
                <a:cs typeface="+mj-cs"/>
              </a:rPr>
              <a:t>      PWEDE BA AKO KUMUHA NG SAKSI      </a:t>
            </a:r>
            <a:r>
              <a:rPr lang="en-US" altLang="en-US" sz="2400" b="1" dirty="0">
                <a:solidFill>
                  <a:prstClr val="white"/>
                </a:solidFill>
                <a:latin typeface="Calibri Light" panose="020F0302020204030204"/>
              </a:rPr>
              <a:t>AT</a:t>
            </a:r>
            <a:r>
              <a:rPr kumimoji="0" lang="en-US" altLang="en-US" sz="2400" b="1" i="0" u="none" strike="noStrike" kern="1200" cap="none" spc="0" normalizeH="0" baseline="0" noProof="0" dirty="0">
                <a:ln>
                  <a:noFill/>
                </a:ln>
                <a:solidFill>
                  <a:srgbClr val="00B0F0"/>
                </a:solidFill>
                <a:effectLst/>
                <a:uLnTx/>
                <a:uFillTx/>
                <a:latin typeface="Calibri Light" panose="020F0302020204030204"/>
                <a:ea typeface="+mj-ea"/>
                <a:cs typeface="+mj-cs"/>
              </a:rPr>
              <a:t>       </a:t>
            </a:r>
            <a:r>
              <a:rPr kumimoji="0" lang="en-US" altLang="en-US" sz="2400" b="1" i="1" u="none" strike="noStrike" kern="1200" cap="none" spc="0" normalizeH="0" baseline="0" noProof="0" dirty="0">
                <a:ln>
                  <a:noFill/>
                </a:ln>
                <a:solidFill>
                  <a:srgbClr val="FFC000"/>
                </a:solidFill>
                <a:effectLst/>
                <a:uLnTx/>
                <a:uFillTx/>
                <a:latin typeface="Calibri Light" panose="020F0302020204030204"/>
                <a:ea typeface="+mj-ea"/>
                <a:cs typeface="+mj-cs"/>
              </a:rPr>
              <a:t>STREET LEVEL</a:t>
            </a:r>
          </a:p>
        </p:txBody>
      </p:sp>
      <p:sp>
        <p:nvSpPr>
          <p:cNvPr id="5" name="Title 1"/>
          <p:cNvSpPr txBox="1">
            <a:spLocks/>
          </p:cNvSpPr>
          <p:nvPr/>
        </p:nvSpPr>
        <p:spPr>
          <a:xfrm>
            <a:off x="0" y="3825373"/>
            <a:ext cx="9144000" cy="123153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en-US" sz="3600" dirty="0" err="1">
                <a:solidFill>
                  <a:srgbClr val="00B0F0"/>
                </a:solidFill>
                <a:latin typeface="Calibri Light" panose="020F0302020204030204"/>
              </a:rPr>
              <a:t>Manood</a:t>
            </a:r>
            <a:r>
              <a:rPr kumimoji="0" lang="fr-FR" altLang="en-US" sz="3600" b="0" i="0" u="none" strike="noStrike" kern="1200" cap="none" spc="0" normalizeH="0" baseline="0" noProof="0" dirty="0">
                <a:ln>
                  <a:noFill/>
                </a:ln>
                <a:solidFill>
                  <a:srgbClr val="00B0F0"/>
                </a:solidFill>
                <a:effectLst/>
                <a:uLnTx/>
                <a:uFillTx/>
                <a:latin typeface="Calibri Light" panose="020F0302020204030204"/>
                <a:ea typeface="+mj-ea"/>
                <a:cs typeface="+mj-cs"/>
              </a:rPr>
              <a:t>, </a:t>
            </a:r>
            <a:r>
              <a:rPr kumimoji="0" lang="fr-FR" altLang="en-US" sz="3600" b="0" i="0" u="none" strike="noStrike" kern="1200" cap="none" spc="0" normalizeH="0" baseline="0" noProof="0" dirty="0" err="1">
                <a:ln>
                  <a:noFill/>
                </a:ln>
                <a:solidFill>
                  <a:srgbClr val="00B0F0"/>
                </a:solidFill>
                <a:effectLst/>
                <a:uLnTx/>
                <a:uFillTx/>
                <a:latin typeface="Calibri Light" panose="020F0302020204030204"/>
                <a:ea typeface="+mj-ea"/>
                <a:cs typeface="+mj-cs"/>
              </a:rPr>
              <a:t>Mag</a:t>
            </a:r>
            <a:r>
              <a:rPr kumimoji="0" lang="fr-FR" altLang="en-US" sz="3600" b="0" i="0" u="none" strike="noStrike" kern="1200" cap="none" spc="0" normalizeH="0" baseline="0" noProof="0" dirty="0">
                <a:ln>
                  <a:noFill/>
                </a:ln>
                <a:solidFill>
                  <a:srgbClr val="00B0F0"/>
                </a:solidFill>
                <a:effectLst/>
                <a:uLnTx/>
                <a:uFillTx/>
                <a:latin typeface="Calibri Light" panose="020F0302020204030204"/>
                <a:ea typeface="+mj-ea"/>
                <a:cs typeface="+mj-cs"/>
              </a:rPr>
              <a:t>-like </a:t>
            </a:r>
            <a:r>
              <a:rPr lang="fr-FR" altLang="en-US" sz="3600" dirty="0">
                <a:solidFill>
                  <a:srgbClr val="00B0F0"/>
                </a:solidFill>
                <a:latin typeface="Calibri Light" panose="020F0302020204030204"/>
              </a:rPr>
              <a:t>at</a:t>
            </a:r>
            <a:r>
              <a:rPr kumimoji="0" lang="fr-FR" altLang="en-US" sz="3600" b="0" i="0" u="none" strike="noStrike" kern="1200" cap="none" spc="0" normalizeH="0" baseline="0" noProof="0" dirty="0">
                <a:ln>
                  <a:noFill/>
                </a:ln>
                <a:solidFill>
                  <a:srgbClr val="00B0F0"/>
                </a:solidFill>
                <a:effectLst/>
                <a:uLnTx/>
                <a:uFillTx/>
                <a:latin typeface="Calibri Light" panose="020F0302020204030204"/>
                <a:ea typeface="+mj-ea"/>
                <a:cs typeface="+mj-cs"/>
              </a:rPr>
              <a:t> </a:t>
            </a:r>
            <a:r>
              <a:rPr kumimoji="0" lang="fr-FR" altLang="en-US" sz="3600" b="0" i="0" u="none" strike="noStrike" kern="1200" cap="none" spc="0" normalizeH="0" baseline="0" noProof="0" dirty="0" err="1">
                <a:ln>
                  <a:noFill/>
                </a:ln>
                <a:solidFill>
                  <a:srgbClr val="00B0F0"/>
                </a:solidFill>
                <a:effectLst/>
                <a:uLnTx/>
                <a:uFillTx/>
                <a:latin typeface="Calibri Light" panose="020F0302020204030204"/>
                <a:ea typeface="+mj-ea"/>
                <a:cs typeface="+mj-cs"/>
              </a:rPr>
              <a:t>Mag-subscribe</a:t>
            </a:r>
            <a:r>
              <a:rPr kumimoji="0" lang="fr-FR" altLang="en-US" sz="3600" b="0" i="0" u="none" strike="noStrike" kern="1200" cap="none" spc="0" normalizeH="0" baseline="0" noProof="0" dirty="0">
                <a:ln>
                  <a:noFill/>
                </a:ln>
                <a:solidFill>
                  <a:srgbClr val="00B0F0"/>
                </a:solidFill>
                <a:effectLst/>
                <a:uLnTx/>
                <a:uFillTx/>
                <a:latin typeface="Calibri Light" panose="020F0302020204030204"/>
                <a:ea typeface="+mj-ea"/>
                <a:cs typeface="+mj-cs"/>
              </a:rPr>
              <a:t>!</a:t>
            </a:r>
            <a:br>
              <a:rPr kumimoji="0" lang="en-US" alt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alt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Mag-online </a:t>
            </a:r>
            <a:r>
              <a:rPr kumimoji="0" lang="en-US" altLang="en-US" sz="3600" b="0" i="0" u="none" strike="noStrike" kern="1200" cap="none" spc="0" normalizeH="0" baseline="0" noProof="0" dirty="0" err="1">
                <a:ln>
                  <a:noFill/>
                </a:ln>
                <a:solidFill>
                  <a:prstClr val="white"/>
                </a:solidFill>
                <a:effectLst/>
                <a:uLnTx/>
                <a:uFillTx/>
                <a:latin typeface="Calibri Light" panose="020F0302020204030204"/>
                <a:ea typeface="+mj-ea"/>
                <a:cs typeface="+mj-cs"/>
              </a:rPr>
              <a:t>sa</a:t>
            </a:r>
            <a:r>
              <a:rPr kumimoji="0" lang="en-US" alt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altLang="en-US" sz="3600" b="1" i="0" u="none" strike="noStrike" kern="1200" cap="none" spc="0" normalizeH="0" baseline="0" noProof="0" dirty="0" err="1">
                <a:ln>
                  <a:noFill/>
                </a:ln>
                <a:solidFill>
                  <a:srgbClr val="FF0000"/>
                </a:solidFill>
                <a:effectLst/>
                <a:uLnTx/>
                <a:uFillTx/>
                <a:latin typeface="Calibri Light" panose="020F0302020204030204"/>
                <a:ea typeface="+mj-ea"/>
                <a:cs typeface="+mj-cs"/>
              </a:rPr>
              <a:t>youtube.oasis.ngo</a:t>
            </a: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en-US" altLang="en-US" sz="36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endParaRPr>
          </a:p>
        </p:txBody>
      </p:sp>
      <p:sp>
        <p:nvSpPr>
          <p:cNvPr id="11" name="Title 1"/>
          <p:cNvSpPr txBox="1">
            <a:spLocks/>
          </p:cNvSpPr>
          <p:nvPr/>
        </p:nvSpPr>
        <p:spPr>
          <a:xfrm>
            <a:off x="0" y="5493816"/>
            <a:ext cx="9144000" cy="10651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F0"/>
                </a:solidFill>
                <a:effectLst/>
                <a:uLnTx/>
                <a:uFillTx/>
                <a:latin typeface="Calibri Light" panose="020F0302020204030204"/>
                <a:ea typeface="+mj-ea"/>
                <a:cs typeface="+mj-cs"/>
              </a:rPr>
              <a:t>INTRODUCING </a:t>
            </a:r>
            <a:r>
              <a:rPr kumimoji="0" lang="en-US" altLang="en-US" sz="1800" b="0" i="0" u="none" strike="noStrike" kern="1200" cap="none" spc="0" normalizeH="0" baseline="0" noProof="0" dirty="0">
                <a:ln>
                  <a:noFill/>
                </a:ln>
                <a:solidFill>
                  <a:prstClr val="white"/>
                </a:solidFill>
                <a:effectLst/>
                <a:uLnTx/>
                <a:uFillTx/>
                <a:latin typeface="Calibri Light" panose="020F0302020204030204"/>
                <a:ea typeface="+mj-ea"/>
                <a:cs typeface="+mj-cs"/>
              </a:rPr>
              <a:t>the </a:t>
            </a:r>
            <a:r>
              <a:rPr kumimoji="0" lang="en-US" altLang="en-US" sz="1800" b="0" i="1" u="none" strike="noStrike" kern="1200" cap="none" spc="0" normalizeH="0" baseline="0" noProof="0" dirty="0">
                <a:ln>
                  <a:noFill/>
                </a:ln>
                <a:solidFill>
                  <a:prstClr val="white"/>
                </a:solidFill>
                <a:effectLst/>
                <a:uLnTx/>
                <a:uFillTx/>
                <a:latin typeface="Calibri Light" panose="020F0302020204030204"/>
                <a:ea typeface="+mj-ea"/>
                <a:cs typeface="+mj-cs"/>
              </a:rPr>
              <a:t>ONE MINUTE WITNESS</a:t>
            </a:r>
            <a:r>
              <a:rPr kumimoji="0" lang="en-US" altLang="en-US" sz="1800" b="0" i="0" u="none" strike="noStrike" kern="1200" cap="none" spc="0" normalizeH="0" baseline="0" noProof="0" dirty="0">
                <a:ln>
                  <a:noFill/>
                </a:ln>
                <a:solidFill>
                  <a:prstClr val="white"/>
                </a:solidFill>
                <a:effectLst/>
                <a:uLnTx/>
                <a:uFillTx/>
                <a:latin typeface="Calibri Light" panose="020F0302020204030204"/>
                <a:ea typeface="+mj-ea"/>
                <a:cs typeface="+mj-cs"/>
              </a:rPr>
              <a:t> YouTube channel with two new shows!</a:t>
            </a:r>
            <a:br>
              <a:rPr kumimoji="0" lang="en-US" altLang="en-US" sz="18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altLang="en-US" sz="1800" b="1" i="1" u="none" strike="noStrike" kern="1200" cap="none" spc="0" normalizeH="0" baseline="0" noProof="0" dirty="0">
                <a:ln>
                  <a:noFill/>
                </a:ln>
                <a:solidFill>
                  <a:srgbClr val="FFC000"/>
                </a:solidFill>
                <a:effectLst/>
                <a:uLnTx/>
                <a:uFillTx/>
                <a:latin typeface="Calibri Light" panose="020F0302020204030204"/>
                <a:ea typeface="+mj-ea"/>
                <a:cs typeface="+mj-cs"/>
              </a:rPr>
              <a:t>CAN I GET A WITNESS  </a:t>
            </a:r>
            <a:r>
              <a:rPr kumimoji="0" lang="en-US" alt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&amp; </a:t>
            </a:r>
            <a:r>
              <a:rPr kumimoji="0" lang="en-US" altLang="en-US" sz="1800" b="1" i="0" u="none" strike="noStrike" kern="1200" cap="none" spc="0" normalizeH="0" baseline="0" noProof="0" dirty="0">
                <a:ln>
                  <a:noFill/>
                </a:ln>
                <a:solidFill>
                  <a:srgbClr val="00B0F0"/>
                </a:solidFill>
                <a:effectLst/>
                <a:uLnTx/>
                <a:uFillTx/>
                <a:latin typeface="Calibri Light" panose="020F0302020204030204"/>
                <a:ea typeface="+mj-ea"/>
                <a:cs typeface="+mj-cs"/>
              </a:rPr>
              <a:t> </a:t>
            </a:r>
            <a:r>
              <a:rPr kumimoji="0" lang="en-US" altLang="en-US" sz="1800" b="1" i="1" u="none" strike="noStrike" kern="1200" cap="none" spc="0" normalizeH="0" baseline="0" noProof="0" dirty="0">
                <a:ln>
                  <a:noFill/>
                </a:ln>
                <a:solidFill>
                  <a:srgbClr val="FFC000"/>
                </a:solidFill>
                <a:effectLst/>
                <a:uLnTx/>
                <a:uFillTx/>
                <a:latin typeface="Calibri Light" panose="020F0302020204030204"/>
                <a:ea typeface="+mj-ea"/>
                <a:cs typeface="+mj-cs"/>
              </a:rPr>
              <a:t>STREET LEVEL</a:t>
            </a:r>
            <a:br>
              <a:rPr kumimoji="0" lang="en-US" altLang="en-US" sz="1800" b="1" i="1" u="none" strike="noStrike" kern="1200" cap="none" spc="0" normalizeH="0" baseline="0" noProof="0" dirty="0">
                <a:ln>
                  <a:noFill/>
                </a:ln>
                <a:solidFill>
                  <a:srgbClr val="FFC000"/>
                </a:solidFill>
                <a:effectLst/>
                <a:uLnTx/>
                <a:uFillTx/>
                <a:latin typeface="Calibri Light" panose="020F0302020204030204"/>
                <a:ea typeface="+mj-ea"/>
                <a:cs typeface="+mj-cs"/>
              </a:rPr>
            </a:br>
            <a:r>
              <a:rPr kumimoji="0" lang="en-US" altLang="en-US" sz="1800" b="0" i="0" u="none" strike="noStrike" kern="1200" cap="none" spc="0" normalizeH="0" baseline="0" noProof="0" dirty="0">
                <a:ln>
                  <a:noFill/>
                </a:ln>
                <a:solidFill>
                  <a:srgbClr val="00B0F0"/>
                </a:solidFill>
                <a:effectLst/>
                <a:uLnTx/>
                <a:uFillTx/>
                <a:latin typeface="Calibri Light" panose="020F0302020204030204"/>
                <a:ea typeface="+mj-ea"/>
                <a:cs typeface="+mj-cs"/>
              </a:rPr>
              <a:t>Watch, Like &amp; Subscribe! </a:t>
            </a:r>
            <a:r>
              <a:rPr kumimoji="0" lang="en-US" altLang="en-US" sz="1800" b="0" i="0" u="none" strike="noStrike" kern="1200" cap="none" spc="0" normalizeH="0" baseline="0" noProof="0" dirty="0">
                <a:ln>
                  <a:noFill/>
                </a:ln>
                <a:solidFill>
                  <a:prstClr val="white"/>
                </a:solidFill>
                <a:effectLst/>
                <a:uLnTx/>
                <a:uFillTx/>
                <a:latin typeface="Calibri Light" panose="020F0302020204030204"/>
                <a:ea typeface="+mj-ea"/>
                <a:cs typeface="+mj-cs"/>
              </a:rPr>
              <a:t>Go online to </a:t>
            </a:r>
            <a:r>
              <a:rPr kumimoji="0" lang="en-US" altLang="en-US" sz="1800" b="1" i="0" u="none" strike="noStrike" kern="1200" cap="none" spc="0" normalizeH="0" baseline="0" noProof="0" dirty="0">
                <a:ln>
                  <a:noFill/>
                </a:ln>
                <a:solidFill>
                  <a:srgbClr val="FF0000"/>
                </a:solidFill>
                <a:effectLst/>
                <a:uLnTx/>
                <a:uFillTx/>
                <a:latin typeface="Calibri Light" panose="020F0302020204030204"/>
                <a:ea typeface="+mj-ea"/>
                <a:cs typeface="+mj-cs"/>
              </a:rPr>
              <a:t>youtube.oasis.ngo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364598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54679"/>
            <a:ext cx="9144000" cy="653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4139645"/>
            <a:ext cx="9144000" cy="762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b="1" dirty="0">
                <a:solidFill>
                  <a:schemeClr val="tx1">
                    <a:lumMod val="95000"/>
                    <a:lumOff val="5000"/>
                  </a:schemeClr>
                </a:solidFill>
              </a:rPr>
              <a:t>oasisgifts.org</a:t>
            </a:r>
            <a:endParaRPr lang="en-US" altLang="en-US" sz="3200" i="1" dirty="0">
              <a:solidFill>
                <a:srgbClr val="00B0F0"/>
              </a:solidFill>
            </a:endParaRPr>
          </a:p>
        </p:txBody>
      </p:sp>
      <p:sp>
        <p:nvSpPr>
          <p:cNvPr id="8" name="Title 1"/>
          <p:cNvSpPr txBox="1">
            <a:spLocks/>
          </p:cNvSpPr>
          <p:nvPr/>
        </p:nvSpPr>
        <p:spPr>
          <a:xfrm>
            <a:off x="0" y="4495800"/>
            <a:ext cx="9144000" cy="990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endParaRPr lang="en-US" altLang="en-US" sz="5400" dirty="0">
              <a:solidFill>
                <a:srgbClr val="00B050"/>
              </a:solidFill>
              <a:effectLst>
                <a:innerShdw blurRad="63500" dist="50800" dir="18900000">
                  <a:prstClr val="black">
                    <a:alpha val="50000"/>
                  </a:prstClr>
                </a:innerShdw>
              </a:effectLst>
            </a:endParaRPr>
          </a:p>
        </p:txBody>
      </p:sp>
      <p:grpSp>
        <p:nvGrpSpPr>
          <p:cNvPr id="10" name="Group 9"/>
          <p:cNvGrpSpPr/>
          <p:nvPr/>
        </p:nvGrpSpPr>
        <p:grpSpPr>
          <a:xfrm>
            <a:off x="726541" y="3505566"/>
            <a:ext cx="1676400" cy="1639348"/>
            <a:chOff x="228600" y="4932548"/>
            <a:chExt cx="1676400" cy="163934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753" t="44622" r="27791"/>
            <a:stretch/>
          </p:blipFill>
          <p:spPr>
            <a:xfrm>
              <a:off x="228600" y="4932548"/>
              <a:ext cx="1371600" cy="110770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2257" t="-1" r="3087" b="45715"/>
            <a:stretch/>
          </p:blipFill>
          <p:spPr>
            <a:xfrm>
              <a:off x="667235" y="5508603"/>
              <a:ext cx="1237765" cy="1063293"/>
            </a:xfrm>
            <a:prstGeom prst="rect">
              <a:avLst/>
            </a:prstGeom>
          </p:spPr>
        </p:pic>
      </p:grpSp>
      <p:sp>
        <p:nvSpPr>
          <p:cNvPr id="11" name="Title 1"/>
          <p:cNvSpPr txBox="1">
            <a:spLocks/>
          </p:cNvSpPr>
          <p:nvPr/>
        </p:nvSpPr>
        <p:spPr>
          <a:xfrm>
            <a:off x="2576843" y="5282044"/>
            <a:ext cx="6393255" cy="125903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Bef>
                <a:spcPts val="0"/>
              </a:spcBef>
            </a:pPr>
            <a:r>
              <a:rPr lang="en-US" altLang="en-US" sz="2800" b="1" dirty="0">
                <a:solidFill>
                  <a:srgbClr val="00B0F0"/>
                </a:solidFill>
                <a:latin typeface="Calibri"/>
              </a:rPr>
              <a:t>www.social.oasis.ngo </a:t>
            </a:r>
            <a:br>
              <a:rPr lang="en-US" altLang="en-US" sz="2800" b="1" dirty="0">
                <a:solidFill>
                  <a:srgbClr val="00B0F0"/>
                </a:solidFill>
                <a:latin typeface="Calibri"/>
              </a:rPr>
            </a:br>
            <a:r>
              <a:rPr lang="en-US" altLang="en-US" sz="1600" b="1" dirty="0">
                <a:solidFill>
                  <a:prstClr val="black"/>
                </a:solidFill>
                <a:latin typeface="Calibri"/>
              </a:rPr>
              <a:t>Join us on social media!</a:t>
            </a:r>
            <a:endParaRPr lang="en-US" altLang="en-US" sz="1400" dirty="0">
              <a:solidFill>
                <a:prstClr val="black"/>
              </a:solidFill>
              <a:latin typeface="Calibri"/>
            </a:endParaRPr>
          </a:p>
          <a:p>
            <a:pPr eaLnBrk="1" hangingPunct="1">
              <a:spcBef>
                <a:spcPts val="0"/>
              </a:spcBef>
            </a:pPr>
            <a:endParaRPr lang="en-US" altLang="en-US" sz="1050" dirty="0">
              <a:solidFill>
                <a:prstClr val="black"/>
              </a:solidFill>
              <a:latin typeface="Calibri"/>
            </a:endParaRPr>
          </a:p>
          <a:p>
            <a:pPr eaLnBrk="1" hangingPunct="1">
              <a:spcBef>
                <a:spcPts val="0"/>
              </a:spcBef>
            </a:pPr>
            <a:r>
              <a:rPr lang="en-US" altLang="en-US" sz="1600" b="1" dirty="0">
                <a:solidFill>
                  <a:srgbClr val="00B050"/>
                </a:solidFill>
                <a:effectLst>
                  <a:innerShdw blurRad="63500" dist="50800" dir="18900000">
                    <a:prstClr val="black">
                      <a:alpha val="50000"/>
                    </a:prstClr>
                  </a:innerShdw>
                </a:effectLst>
              </a:rPr>
              <a:t>THANK YOU! </a:t>
            </a:r>
            <a:r>
              <a:rPr lang="en-US" altLang="en-US" sz="1600" b="1" dirty="0">
                <a:solidFill>
                  <a:schemeClr val="tx1">
                    <a:lumMod val="95000"/>
                    <a:lumOff val="5000"/>
                  </a:schemeClr>
                </a:solidFill>
              </a:rPr>
              <a:t>oasisgifts.org</a:t>
            </a:r>
            <a:endParaRPr lang="en-US" altLang="en-US" sz="1600" i="1" dirty="0">
              <a:solidFill>
                <a:srgbClr val="00B0F0"/>
              </a:solidFill>
            </a:endParaRPr>
          </a:p>
          <a:p>
            <a:pPr eaLnBrk="1" hangingPunct="1">
              <a:spcBef>
                <a:spcPts val="0"/>
              </a:spcBef>
            </a:pPr>
            <a:endParaRPr lang="en-US" altLang="en-US" sz="1600" b="1" dirty="0">
              <a:solidFill>
                <a:srgbClr val="00B0F0"/>
              </a:solidFill>
            </a:endParaRPr>
          </a:p>
        </p:txBody>
      </p:sp>
      <p:sp>
        <p:nvSpPr>
          <p:cNvPr id="6" name="Footer Placeholder 5"/>
          <p:cNvSpPr>
            <a:spLocks noGrp="1"/>
          </p:cNvSpPr>
          <p:nvPr>
            <p:ph type="ftr" sz="quarter" idx="3"/>
          </p:nvPr>
        </p:nvSpPr>
        <p:spPr/>
        <p:txBody>
          <a:bodyPr/>
          <a:lstStyle/>
          <a:p>
            <a:r>
              <a:rPr lang="en-US"/>
              <a:t>DOC ID:5S2EN7124V18.3</a:t>
            </a:r>
            <a:endParaRPr lang="en-US" dirty="0"/>
          </a:p>
        </p:txBody>
      </p:sp>
      <p:sp>
        <p:nvSpPr>
          <p:cNvPr id="12" name="Title 1"/>
          <p:cNvSpPr txBox="1">
            <a:spLocks/>
          </p:cNvSpPr>
          <p:nvPr/>
        </p:nvSpPr>
        <p:spPr>
          <a:xfrm>
            <a:off x="0" y="221077"/>
            <a:ext cx="9144000" cy="80554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4800" b="1" dirty="0">
                <a:solidFill>
                  <a:srgbClr val="00B0F0"/>
                </a:solidFill>
                <a:latin typeface="Calibri"/>
              </a:rPr>
              <a:t>www.social.oasis.ngo</a:t>
            </a:r>
            <a:endParaRPr lang="en-US" altLang="en-US" sz="3200" dirty="0">
              <a:solidFill>
                <a:prstClr val="black"/>
              </a:solidFill>
              <a:latin typeface="Calibri"/>
            </a:endParaRPr>
          </a:p>
        </p:txBody>
      </p:sp>
      <p:grpSp>
        <p:nvGrpSpPr>
          <p:cNvPr id="13" name="Group 12"/>
          <p:cNvGrpSpPr/>
          <p:nvPr/>
        </p:nvGrpSpPr>
        <p:grpSpPr>
          <a:xfrm>
            <a:off x="1047816" y="1932707"/>
            <a:ext cx="7048367" cy="1219200"/>
            <a:chOff x="1220262" y="1953025"/>
            <a:chExt cx="7048367" cy="1219200"/>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095" y="1953025"/>
              <a:ext cx="1219200" cy="12192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1928" y="1953025"/>
              <a:ext cx="1219200" cy="12192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7761" y="1953025"/>
              <a:ext cx="1219200" cy="12192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3594" y="1953025"/>
              <a:ext cx="1219200" cy="121920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0262" y="1953025"/>
              <a:ext cx="1219200" cy="121920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9429" y="1953025"/>
              <a:ext cx="1219200" cy="1219200"/>
            </a:xfrm>
            <a:prstGeom prst="rect">
              <a:avLst/>
            </a:prstGeom>
          </p:spPr>
        </p:pic>
      </p:grpSp>
      <p:sp>
        <p:nvSpPr>
          <p:cNvPr id="20" name="Title 1"/>
          <p:cNvSpPr txBox="1">
            <a:spLocks/>
          </p:cNvSpPr>
          <p:nvPr/>
        </p:nvSpPr>
        <p:spPr>
          <a:xfrm>
            <a:off x="0" y="1026620"/>
            <a:ext cx="9144000" cy="80554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b="1" dirty="0">
                <a:solidFill>
                  <a:prstClr val="black"/>
                </a:solidFill>
                <a:latin typeface="Calibri"/>
              </a:rPr>
              <a:t>Samahan kami </a:t>
            </a:r>
            <a:r>
              <a:rPr lang="en-US" altLang="en-US" sz="3600" b="1" dirty="0" err="1">
                <a:solidFill>
                  <a:prstClr val="black"/>
                </a:solidFill>
                <a:latin typeface="Calibri"/>
              </a:rPr>
              <a:t>sa</a:t>
            </a:r>
            <a:r>
              <a:rPr lang="en-US" altLang="en-US" sz="3600" b="1" dirty="0">
                <a:solidFill>
                  <a:prstClr val="black"/>
                </a:solidFill>
                <a:latin typeface="Calibri"/>
              </a:rPr>
              <a:t> social media!</a:t>
            </a:r>
            <a:endParaRPr lang="en-US" altLang="en-US" sz="3200" dirty="0">
              <a:solidFill>
                <a:prstClr val="black"/>
              </a:solidFill>
              <a:latin typeface="Calibri"/>
            </a:endParaRPr>
          </a:p>
        </p:txBody>
      </p:sp>
      <p:sp>
        <p:nvSpPr>
          <p:cNvPr id="7" name="Rectangle 6"/>
          <p:cNvSpPr/>
          <p:nvPr/>
        </p:nvSpPr>
        <p:spPr>
          <a:xfrm>
            <a:off x="3252297" y="3468909"/>
            <a:ext cx="2181944" cy="646331"/>
          </a:xfrm>
          <a:prstGeom prst="rect">
            <a:avLst/>
          </a:prstGeom>
        </p:spPr>
        <p:txBody>
          <a:bodyPr wrap="none">
            <a:spAutoFit/>
          </a:bodyPr>
          <a:lstStyle/>
          <a:p>
            <a:pPr>
              <a:spcBef>
                <a:spcPts val="600"/>
              </a:spcBef>
            </a:pPr>
            <a:r>
              <a:rPr lang="en-US" altLang="en-US" sz="3600" b="1" dirty="0">
                <a:solidFill>
                  <a:srgbClr val="00B050"/>
                </a:solidFill>
                <a:effectLst>
                  <a:innerShdw blurRad="63500" dist="50800" dir="18900000">
                    <a:prstClr val="black">
                      <a:alpha val="50000"/>
                    </a:prstClr>
                  </a:innerShdw>
                </a:effectLst>
              </a:rPr>
              <a:t>SALAMAT!</a:t>
            </a:r>
            <a:endParaRPr lang="en-US" altLang="en-US" sz="2800" b="1" dirty="0">
              <a:solidFill>
                <a:srgbClr val="00B0F0"/>
              </a:solidFill>
            </a:endParaRPr>
          </a:p>
        </p:txBody>
      </p:sp>
    </p:spTree>
    <p:extLst>
      <p:ext uri="{BB962C8B-B14F-4D97-AF65-F5344CB8AC3E}">
        <p14:creationId xmlns:p14="http://schemas.microsoft.com/office/powerpoint/2010/main" val="84505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27" y="0"/>
            <a:ext cx="5362205" cy="6865248"/>
          </a:xfrm>
          <a:prstGeom prst="rect">
            <a:avLst/>
          </a:prstGeom>
        </p:spPr>
      </p:pic>
    </p:spTree>
    <p:extLst>
      <p:ext uri="{BB962C8B-B14F-4D97-AF65-F5344CB8AC3E}">
        <p14:creationId xmlns:p14="http://schemas.microsoft.com/office/powerpoint/2010/main" val="3714958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22" y="0"/>
            <a:ext cx="5886278" cy="6865606"/>
          </a:xfrm>
          <a:prstGeom prst="rect">
            <a:avLst/>
          </a:prstGeom>
        </p:spPr>
      </p:pic>
    </p:spTree>
    <p:extLst>
      <p:ext uri="{BB962C8B-B14F-4D97-AF65-F5344CB8AC3E}">
        <p14:creationId xmlns:p14="http://schemas.microsoft.com/office/powerpoint/2010/main" val="309153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494" y="1"/>
            <a:ext cx="5046573" cy="6857402"/>
          </a:xfrm>
          <a:prstGeom prst="rect">
            <a:avLst/>
          </a:prstGeom>
        </p:spPr>
      </p:pic>
    </p:spTree>
    <p:extLst>
      <p:ext uri="{BB962C8B-B14F-4D97-AF65-F5344CB8AC3E}">
        <p14:creationId xmlns:p14="http://schemas.microsoft.com/office/powerpoint/2010/main" val="94378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rPr>
              <a:t>1 - PAGKAHABAG</a:t>
            </a:r>
          </a:p>
        </p:txBody>
      </p:sp>
      <p:sp>
        <p:nvSpPr>
          <p:cNvPr id="14" name="TextBox 13"/>
          <p:cNvSpPr txBox="1"/>
          <p:nvPr/>
        </p:nvSpPr>
        <p:spPr>
          <a:xfrm>
            <a:off x="2440812" y="4566643"/>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1 - COMPASSION</a:t>
            </a:r>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7554" y="780371"/>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37693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838200" y="609600"/>
            <a:ext cx="7848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err="1">
                <a:solidFill>
                  <a:srgbClr val="C00000"/>
                </a:solidFill>
                <a:latin typeface="Lucida Sans Unicode" panose="020B0602030504020204" pitchFamily="34" charset="0"/>
              </a:rPr>
              <a:t>Ngunit</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nang</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makita</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niya</a:t>
            </a:r>
            <a:r>
              <a:rPr lang="en-US" altLang="en-US" sz="3600" dirty="0">
                <a:solidFill>
                  <a:srgbClr val="C00000"/>
                </a:solidFill>
                <a:latin typeface="Lucida Sans Unicode" panose="020B0602030504020204" pitchFamily="34" charset="0"/>
              </a:rPr>
              <a:t> ang </a:t>
            </a:r>
            <a:r>
              <a:rPr lang="en-US" altLang="en-US" sz="3600" dirty="0" err="1">
                <a:solidFill>
                  <a:srgbClr val="C00000"/>
                </a:solidFill>
                <a:latin typeface="Lucida Sans Unicode" panose="020B0602030504020204" pitchFamily="34" charset="0"/>
              </a:rPr>
              <a:t>mga</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karamihan</a:t>
            </a:r>
            <a:r>
              <a:rPr lang="en-US" altLang="en-US" sz="3600" dirty="0">
                <a:solidFill>
                  <a:srgbClr val="C00000"/>
                </a:solidFill>
                <a:latin typeface="Lucida Sans Unicode" panose="020B0602030504020204" pitchFamily="34" charset="0"/>
              </a:rPr>
              <a:t>, ay </a:t>
            </a:r>
            <a:r>
              <a:rPr lang="en-US" altLang="en-US" sz="3600" dirty="0" err="1">
                <a:solidFill>
                  <a:srgbClr val="C00000"/>
                </a:solidFill>
                <a:latin typeface="Lucida Sans Unicode" panose="020B0602030504020204" pitchFamily="34" charset="0"/>
              </a:rPr>
              <a:t>nahabag</a:t>
            </a:r>
            <a:r>
              <a:rPr lang="en-US" altLang="en-US" sz="3600" dirty="0">
                <a:solidFill>
                  <a:srgbClr val="C00000"/>
                </a:solidFill>
                <a:latin typeface="Lucida Sans Unicode" panose="020B0602030504020204" pitchFamily="34" charset="0"/>
              </a:rPr>
              <a:t> Siya </a:t>
            </a:r>
            <a:r>
              <a:rPr lang="en-US" altLang="en-US" sz="3600" dirty="0" err="1">
                <a:solidFill>
                  <a:srgbClr val="C00000"/>
                </a:solidFill>
                <a:latin typeface="Lucida Sans Unicode" panose="020B0602030504020204" pitchFamily="34" charset="0"/>
              </a:rPr>
              <a:t>sa</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kanila</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sapagka't</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sila'y</a:t>
            </a:r>
            <a:r>
              <a:rPr lang="en-US" altLang="en-US" sz="3600" dirty="0">
                <a:solidFill>
                  <a:srgbClr val="C00000"/>
                </a:solidFill>
                <a:latin typeface="Lucida Sans Unicode" panose="020B0602030504020204" pitchFamily="34" charset="0"/>
              </a:rPr>
              <a:t> pagod at </a:t>
            </a:r>
            <a:r>
              <a:rPr lang="en-US" altLang="en-US" sz="3600" dirty="0" err="1">
                <a:solidFill>
                  <a:srgbClr val="C00000"/>
                </a:solidFill>
                <a:latin typeface="Lucida Sans Unicode" panose="020B0602030504020204" pitchFamily="34" charset="0"/>
              </a:rPr>
              <a:t>kalat</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gaya</a:t>
            </a:r>
            <a:r>
              <a:rPr lang="en-US" altLang="en-US" sz="3600" dirty="0">
                <a:solidFill>
                  <a:srgbClr val="C00000"/>
                </a:solidFill>
                <a:latin typeface="Lucida Sans Unicode" panose="020B0602030504020204" pitchFamily="34" charset="0"/>
              </a:rPr>
              <a:t> ng </a:t>
            </a:r>
            <a:r>
              <a:rPr lang="en-US" altLang="en-US" sz="3600" dirty="0" err="1">
                <a:solidFill>
                  <a:srgbClr val="C00000"/>
                </a:solidFill>
                <a:latin typeface="Lucida Sans Unicode" panose="020B0602030504020204" pitchFamily="34" charset="0"/>
              </a:rPr>
              <a:t>mga</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tupang</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walang</a:t>
            </a:r>
            <a:r>
              <a:rPr lang="en-US" altLang="en-US" sz="3600" dirty="0">
                <a:solidFill>
                  <a:srgbClr val="C00000"/>
                </a:solidFill>
                <a:latin typeface="Lucida Sans Unicode" panose="020B0602030504020204" pitchFamily="34" charset="0"/>
              </a:rPr>
              <a:t> </a:t>
            </a:r>
            <a:r>
              <a:rPr lang="en-US" altLang="en-US" sz="3600" dirty="0" err="1">
                <a:solidFill>
                  <a:srgbClr val="C00000"/>
                </a:solidFill>
                <a:latin typeface="Lucida Sans Unicode" panose="020B0602030504020204" pitchFamily="34" charset="0"/>
              </a:rPr>
              <a:t>pastol</a:t>
            </a:r>
            <a:r>
              <a:rPr lang="en-US" altLang="en-US" sz="3600" dirty="0">
                <a:solidFill>
                  <a:srgbClr val="C00000"/>
                </a:solidFill>
                <a:latin typeface="Lucida Sans Unicode" panose="020B0602030504020204" pitchFamily="34" charset="0"/>
              </a:rPr>
              <a:t>.</a:t>
            </a:r>
          </a:p>
          <a:p>
            <a:pPr eaLnBrk="1" hangingPunct="1">
              <a:spcBef>
                <a:spcPct val="0"/>
              </a:spcBef>
              <a:buFontTx/>
              <a:buNone/>
            </a:pPr>
            <a:endParaRPr lang="en-US" altLang="en-US" sz="3600" dirty="0">
              <a:solidFill>
                <a:srgbClr val="C00000"/>
              </a:solidFill>
              <a:latin typeface="Lucida Sans Unicode" panose="020B0602030504020204" pitchFamily="34" charset="0"/>
            </a:endParaRPr>
          </a:p>
          <a:p>
            <a:pPr algn="ctr" eaLnBrk="1" hangingPunct="1">
              <a:spcBef>
                <a:spcPct val="0"/>
              </a:spcBef>
              <a:buFontTx/>
              <a:buNone/>
            </a:pPr>
            <a:r>
              <a:rPr lang="en-US" altLang="en-US" sz="3600" dirty="0">
                <a:solidFill>
                  <a:srgbClr val="C00000"/>
                </a:solidFill>
                <a:latin typeface="Lucida Sans Unicode" panose="020B0602030504020204" pitchFamily="34" charset="0"/>
              </a:rPr>
              <a:t>				Mateo 9:36</a:t>
            </a:r>
          </a:p>
        </p:txBody>
      </p:sp>
      <p:sp>
        <p:nvSpPr>
          <p:cNvPr id="3" name="TextBox 7"/>
          <p:cNvSpPr txBox="1">
            <a:spLocks noChangeArrowheads="1"/>
          </p:cNvSpPr>
          <p:nvPr/>
        </p:nvSpPr>
        <p:spPr bwMode="auto">
          <a:xfrm>
            <a:off x="2693670" y="5334000"/>
            <a:ext cx="64503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Lucida Sans Unicode" panose="020B0602030504020204" pitchFamily="34" charset="0"/>
              </a:rPr>
              <a:t>But when He saw the multitudes, He was moved with compassion for them, because they were weary and scattered, like sheep having no shepherd. Matthew 9:36</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537890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609600" y="757382"/>
            <a:ext cx="7702296"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400" dirty="0">
                <a:latin typeface="+mj-lt"/>
              </a:rPr>
              <a:t>“Ang orthodoxy </a:t>
            </a:r>
            <a:r>
              <a:rPr lang="en-US" altLang="en-US" sz="3400" dirty="0" err="1">
                <a:latin typeface="+mj-lt"/>
              </a:rPr>
              <a:t>sa</a:t>
            </a:r>
            <a:r>
              <a:rPr lang="en-US" altLang="en-US" sz="3400" dirty="0">
                <a:latin typeface="+mj-lt"/>
              </a:rPr>
              <a:t> </a:t>
            </a:r>
            <a:r>
              <a:rPr lang="en-US" altLang="en-US" sz="3400" dirty="0" err="1">
                <a:latin typeface="+mj-lt"/>
              </a:rPr>
              <a:t>Bibliya</a:t>
            </a:r>
            <a:r>
              <a:rPr lang="en-US" altLang="en-US" sz="3400" dirty="0">
                <a:latin typeface="+mj-lt"/>
              </a:rPr>
              <a:t> </a:t>
            </a:r>
            <a:r>
              <a:rPr lang="en-US" altLang="en-US" sz="3400" dirty="0" err="1">
                <a:latin typeface="+mj-lt"/>
              </a:rPr>
              <a:t>na</a:t>
            </a:r>
            <a:r>
              <a:rPr lang="en-US" altLang="en-US" sz="3400" dirty="0">
                <a:latin typeface="+mj-lt"/>
              </a:rPr>
              <a:t> </a:t>
            </a:r>
            <a:r>
              <a:rPr lang="en-US" altLang="en-US" sz="3400" dirty="0" err="1">
                <a:latin typeface="+mj-lt"/>
              </a:rPr>
              <a:t>walang</a:t>
            </a:r>
            <a:r>
              <a:rPr lang="en-US" altLang="en-US" sz="3400" dirty="0">
                <a:latin typeface="+mj-lt"/>
              </a:rPr>
              <a:t> </a:t>
            </a:r>
            <a:r>
              <a:rPr lang="en-US" altLang="en-US" sz="3400" dirty="0" err="1">
                <a:latin typeface="+mj-lt"/>
              </a:rPr>
              <a:t>habag</a:t>
            </a:r>
            <a:r>
              <a:rPr lang="en-US" altLang="en-US" sz="3400" dirty="0">
                <a:latin typeface="+mj-lt"/>
              </a:rPr>
              <a:t> ay ang </a:t>
            </a:r>
            <a:r>
              <a:rPr lang="en-US" altLang="en-US" sz="3400" dirty="0" err="1">
                <a:latin typeface="+mj-lt"/>
              </a:rPr>
              <a:t>pinakapangit</a:t>
            </a:r>
            <a:r>
              <a:rPr lang="en-US" altLang="en-US" sz="3400" dirty="0">
                <a:latin typeface="+mj-lt"/>
              </a:rPr>
              <a:t> </a:t>
            </a:r>
            <a:r>
              <a:rPr lang="en-US" altLang="en-US" sz="3400" dirty="0" err="1">
                <a:latin typeface="+mj-lt"/>
              </a:rPr>
              <a:t>na</a:t>
            </a:r>
            <a:r>
              <a:rPr lang="en-US" altLang="en-US" sz="3400" dirty="0">
                <a:latin typeface="+mj-lt"/>
              </a:rPr>
              <a:t> bagay </a:t>
            </a:r>
            <a:r>
              <a:rPr lang="en-US" altLang="en-US" sz="3400" dirty="0" err="1">
                <a:latin typeface="+mj-lt"/>
              </a:rPr>
              <a:t>sa</a:t>
            </a:r>
            <a:r>
              <a:rPr lang="en-US" altLang="en-US" sz="3400" dirty="0">
                <a:latin typeface="+mj-lt"/>
              </a:rPr>
              <a:t> </a:t>
            </a:r>
            <a:r>
              <a:rPr lang="en-US" altLang="en-US" sz="3400" dirty="0" err="1">
                <a:latin typeface="+mj-lt"/>
              </a:rPr>
              <a:t>mundo</a:t>
            </a:r>
            <a:r>
              <a:rPr lang="en-US" altLang="en-US" sz="3400" dirty="0">
                <a:latin typeface="+mj-lt"/>
              </a:rPr>
              <a:t>.”</a:t>
            </a:r>
          </a:p>
          <a:p>
            <a:pPr algn="r" eaLnBrk="1" hangingPunct="1">
              <a:spcBef>
                <a:spcPts val="1800"/>
              </a:spcBef>
              <a:buFontTx/>
              <a:buNone/>
            </a:pPr>
            <a:r>
              <a:rPr lang="en-US" altLang="en-US" sz="3400" dirty="0">
                <a:latin typeface="+mj-lt"/>
              </a:rPr>
              <a:t>-Francis Schaefer</a:t>
            </a:r>
          </a:p>
        </p:txBody>
      </p:sp>
      <p:sp>
        <p:nvSpPr>
          <p:cNvPr id="3" name="TextBox 7"/>
          <p:cNvSpPr txBox="1">
            <a:spLocks noChangeArrowheads="1"/>
          </p:cNvSpPr>
          <p:nvPr/>
        </p:nvSpPr>
        <p:spPr bwMode="auto">
          <a:xfrm>
            <a:off x="2461491" y="5103089"/>
            <a:ext cx="599670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latin typeface="+mj-lt"/>
              </a:rPr>
              <a:t>“Biblical orthodoxy without compassion is surely the ugliest thing in the world.”</a:t>
            </a:r>
          </a:p>
          <a:p>
            <a:pPr algn="r" eaLnBrk="1" hangingPunct="1">
              <a:spcBef>
                <a:spcPts val="0"/>
              </a:spcBef>
              <a:buFontTx/>
              <a:buNone/>
            </a:pPr>
            <a:r>
              <a:rPr lang="en-US" altLang="en-US" sz="2800" dirty="0">
                <a:latin typeface="+mj-lt"/>
              </a:rPr>
              <a:t>-Francis Schaefer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20582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057900" y="6540500"/>
            <a:ext cx="3086100" cy="201613"/>
          </a:xfrm>
        </p:spPr>
        <p:txBody>
          <a:bodyPr/>
          <a:lstStyle/>
          <a:p>
            <a:r>
              <a:rPr lang="en-US"/>
              <a:t>DOC ID:5S2EN7124V18.3</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504" y="2029455"/>
            <a:ext cx="7656592" cy="4373889"/>
          </a:xfrm>
          <a:prstGeom prst="rect">
            <a:avLst/>
          </a:prstGeom>
        </p:spPr>
      </p:pic>
      <p:sp>
        <p:nvSpPr>
          <p:cNvPr id="4" name="TextBox 3"/>
          <p:cNvSpPr txBox="1"/>
          <p:nvPr/>
        </p:nvSpPr>
        <p:spPr>
          <a:xfrm>
            <a:off x="0" y="345050"/>
            <a:ext cx="9144000" cy="954107"/>
          </a:xfrm>
          <a:prstGeom prst="rect">
            <a:avLst/>
          </a:prstGeom>
          <a:noFill/>
        </p:spPr>
        <p:txBody>
          <a:bodyPr wrap="square" rtlCol="0">
            <a:spAutoFit/>
          </a:bodyPr>
          <a:lstStyle/>
          <a:p>
            <a:pPr algn="ctr"/>
            <a:r>
              <a:rPr lang="en-US" sz="2800" dirty="0"/>
              <a:t>OASIS WORLD ACADEMY</a:t>
            </a:r>
          </a:p>
          <a:p>
            <a:pPr algn="ctr"/>
            <a:r>
              <a:rPr lang="en-US" sz="2800" dirty="0"/>
              <a:t>TINUTULUNGAN ANG MGA EBANGHELISTA KAHIT SAAN</a:t>
            </a:r>
          </a:p>
        </p:txBody>
      </p:sp>
    </p:spTree>
    <p:extLst>
      <p:ext uri="{BB962C8B-B14F-4D97-AF65-F5344CB8AC3E}">
        <p14:creationId xmlns:p14="http://schemas.microsoft.com/office/powerpoint/2010/main" val="125061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591128" y="1062182"/>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latin typeface="+mj-lt"/>
              </a:rPr>
              <a:t>"</a:t>
            </a:r>
            <a:r>
              <a:rPr lang="en-US" altLang="en-US" dirty="0">
                <a:latin typeface="+mj-lt"/>
              </a:rPr>
              <a:t>Ang </a:t>
            </a:r>
            <a:r>
              <a:rPr lang="en-US" altLang="en-US" dirty="0" err="1">
                <a:latin typeface="+mj-lt"/>
              </a:rPr>
              <a:t>pagkahabag</a:t>
            </a:r>
            <a:r>
              <a:rPr lang="en-US" altLang="en-US" dirty="0">
                <a:latin typeface="+mj-lt"/>
              </a:rPr>
              <a:t> ay </a:t>
            </a:r>
            <a:r>
              <a:rPr lang="en-US" altLang="en-US" dirty="0" err="1">
                <a:latin typeface="+mj-lt"/>
              </a:rPr>
              <a:t>magpapagaling</a:t>
            </a:r>
            <a:r>
              <a:rPr lang="en-US" altLang="en-US" dirty="0">
                <a:latin typeface="+mj-lt"/>
              </a:rPr>
              <a:t> ng mas </a:t>
            </a:r>
            <a:r>
              <a:rPr lang="en-US" altLang="en-US" dirty="0" err="1">
                <a:latin typeface="+mj-lt"/>
              </a:rPr>
              <a:t>marami</a:t>
            </a:r>
            <a:r>
              <a:rPr lang="en-US" altLang="en-US" dirty="0">
                <a:latin typeface="+mj-lt"/>
              </a:rPr>
              <a:t>  pang </a:t>
            </a:r>
            <a:r>
              <a:rPr lang="en-US" altLang="en-US" dirty="0" err="1">
                <a:latin typeface="+mj-lt"/>
              </a:rPr>
              <a:t>mga</a:t>
            </a:r>
            <a:r>
              <a:rPr lang="en-US" altLang="en-US" dirty="0">
                <a:latin typeface="+mj-lt"/>
              </a:rPr>
              <a:t> </a:t>
            </a:r>
            <a:r>
              <a:rPr lang="en-US" altLang="en-US" dirty="0" err="1">
                <a:latin typeface="+mj-lt"/>
              </a:rPr>
              <a:t>kasalanan</a:t>
            </a:r>
            <a:r>
              <a:rPr lang="en-US" altLang="en-US" dirty="0">
                <a:latin typeface="+mj-lt"/>
              </a:rPr>
              <a:t> </a:t>
            </a:r>
            <a:r>
              <a:rPr lang="en-US" altLang="en-US" dirty="0" err="1">
                <a:latin typeface="+mj-lt"/>
              </a:rPr>
              <a:t>kaysa</a:t>
            </a:r>
            <a:r>
              <a:rPr lang="en-US" altLang="en-US" dirty="0">
                <a:latin typeface="+mj-lt"/>
              </a:rPr>
              <a:t> </a:t>
            </a:r>
            <a:r>
              <a:rPr lang="en-US" altLang="en-US" dirty="0" err="1">
                <a:latin typeface="+mj-lt"/>
              </a:rPr>
              <a:t>sa</a:t>
            </a:r>
            <a:r>
              <a:rPr lang="en-US" altLang="en-US" dirty="0">
                <a:latin typeface="+mj-lt"/>
              </a:rPr>
              <a:t> </a:t>
            </a:r>
            <a:r>
              <a:rPr lang="en-US" altLang="en-US" dirty="0" err="1">
                <a:latin typeface="+mj-lt"/>
              </a:rPr>
              <a:t>paghatol</a:t>
            </a:r>
            <a:r>
              <a:rPr lang="en-US" altLang="en-US" dirty="0">
                <a:latin typeface="+mj-lt"/>
              </a:rPr>
              <a:t>.“ -Henry Ward Beecher</a:t>
            </a:r>
          </a:p>
        </p:txBody>
      </p:sp>
      <p:sp>
        <p:nvSpPr>
          <p:cNvPr id="3" name="TextBox 7"/>
          <p:cNvSpPr txBox="1">
            <a:spLocks noChangeArrowheads="1"/>
          </p:cNvSpPr>
          <p:nvPr/>
        </p:nvSpPr>
        <p:spPr bwMode="auto">
          <a:xfrm>
            <a:off x="2660073" y="5343237"/>
            <a:ext cx="56642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mj-lt"/>
              </a:rPr>
              <a:t>“Compassion will cure more sins than condemnation.” -Henry Ward Beecher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77261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363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821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6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4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3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idx="4294967295"/>
          </p:nvPr>
        </p:nvSpPr>
        <p:spPr>
          <a:xfrm>
            <a:off x="787400" y="457200"/>
            <a:ext cx="7772400" cy="3886200"/>
          </a:xfrm>
          <a:prstGeom prst="rect">
            <a:avLst/>
          </a:prstGeom>
        </p:spPr>
        <p:txBody>
          <a:bodyPr>
            <a:normAutofit/>
          </a:bodyPr>
          <a:lstStyle/>
          <a:p>
            <a:pPr eaLnBrk="1" hangingPunct="1"/>
            <a:r>
              <a:rPr lang="en-US" altLang="en-US" sz="9800" dirty="0">
                <a:solidFill>
                  <a:srgbClr val="FF0000"/>
                </a:solidFill>
              </a:rPr>
              <a:t>97% </a:t>
            </a:r>
            <a:r>
              <a:rPr lang="en-US" altLang="en-US" dirty="0"/>
              <a:t>ng </a:t>
            </a:r>
            <a:r>
              <a:rPr lang="en-US" altLang="en-US" dirty="0" err="1"/>
              <a:t>mga</a:t>
            </a:r>
            <a:r>
              <a:rPr lang="en-US" altLang="en-US" dirty="0"/>
              <a:t> </a:t>
            </a:r>
            <a:r>
              <a:rPr lang="en-US" altLang="en-US" dirty="0" err="1"/>
              <a:t>Kristiyano</a:t>
            </a:r>
            <a:r>
              <a:rPr lang="en-US" altLang="en-US" dirty="0"/>
              <a:t> ay </a:t>
            </a:r>
            <a:r>
              <a:rPr lang="en-US" altLang="en-US" dirty="0" err="1"/>
              <a:t>hindi</a:t>
            </a:r>
            <a:r>
              <a:rPr lang="en-US" altLang="en-US" dirty="0"/>
              <a:t> </a:t>
            </a:r>
            <a:r>
              <a:rPr lang="en-US" altLang="en-US" dirty="0" err="1"/>
              <a:t>kailanman</a:t>
            </a:r>
            <a:r>
              <a:rPr lang="en-US" altLang="en-US" dirty="0"/>
              <a:t> </a:t>
            </a:r>
            <a:r>
              <a:rPr lang="en-US" altLang="en-US" dirty="0" err="1"/>
              <a:t>magbabahagi</a:t>
            </a:r>
            <a:r>
              <a:rPr lang="en-US" altLang="en-US" dirty="0"/>
              <a:t> ng </a:t>
            </a:r>
            <a:r>
              <a:rPr lang="en-US" altLang="en-US" dirty="0" err="1"/>
              <a:t>plano</a:t>
            </a:r>
            <a:r>
              <a:rPr lang="en-US" altLang="en-US" dirty="0"/>
              <a:t> ng </a:t>
            </a:r>
            <a:r>
              <a:rPr lang="en-US" altLang="en-US" dirty="0" err="1"/>
              <a:t>kaligtasan</a:t>
            </a:r>
            <a:r>
              <a:rPr lang="en-US" altLang="en-US" dirty="0"/>
              <a:t> </a:t>
            </a:r>
            <a:r>
              <a:rPr lang="en-US" altLang="en-US" dirty="0" err="1"/>
              <a:t>sa</a:t>
            </a:r>
            <a:r>
              <a:rPr lang="en-US" altLang="en-US" dirty="0"/>
              <a:t> </a:t>
            </a:r>
            <a:r>
              <a:rPr lang="en-US" altLang="en-US" dirty="0" err="1"/>
              <a:t>hindi</a:t>
            </a:r>
            <a:r>
              <a:rPr lang="en-US" altLang="en-US" dirty="0"/>
              <a:t> </a:t>
            </a:r>
            <a:r>
              <a:rPr lang="en-US" altLang="en-US" dirty="0" err="1"/>
              <a:t>mananampalataya</a:t>
            </a:r>
            <a:r>
              <a:rPr lang="en-US" altLang="en-US" dirty="0"/>
              <a:t> KAILANMAN </a:t>
            </a:r>
            <a:r>
              <a:rPr lang="en-US" altLang="en-US" dirty="0" err="1"/>
              <a:t>sa</a:t>
            </a:r>
            <a:r>
              <a:rPr lang="en-US" altLang="en-US" dirty="0"/>
              <a:t> </a:t>
            </a:r>
            <a:r>
              <a:rPr lang="en-US" altLang="en-US" dirty="0" err="1"/>
              <a:t>kanilang</a:t>
            </a:r>
            <a:r>
              <a:rPr lang="en-US" altLang="en-US" dirty="0"/>
              <a:t> </a:t>
            </a:r>
            <a:r>
              <a:rPr lang="en-US" altLang="en-US" dirty="0" err="1"/>
              <a:t>buong</a:t>
            </a:r>
            <a:r>
              <a:rPr lang="en-US" altLang="en-US" dirty="0"/>
              <a:t> </a:t>
            </a:r>
            <a:r>
              <a:rPr lang="en-US" altLang="en-US" dirty="0" err="1"/>
              <a:t>buhay</a:t>
            </a:r>
            <a:r>
              <a:rPr lang="en-US" altLang="en-US" dirty="0"/>
              <a:t>.</a:t>
            </a:r>
          </a:p>
        </p:txBody>
      </p:sp>
      <p:sp>
        <p:nvSpPr>
          <p:cNvPr id="3" name="Title 1"/>
          <p:cNvSpPr txBox="1">
            <a:spLocks/>
          </p:cNvSpPr>
          <p:nvPr/>
        </p:nvSpPr>
        <p:spPr bwMode="auto">
          <a:xfrm>
            <a:off x="2849880" y="5395384"/>
            <a:ext cx="61341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2400" dirty="0">
                <a:solidFill>
                  <a:srgbClr val="FF0000"/>
                </a:solidFill>
              </a:rPr>
              <a:t>97% </a:t>
            </a:r>
            <a:r>
              <a:rPr lang="en-US" altLang="en-US" sz="2400" dirty="0"/>
              <a:t>of Christians will never share the plan of salvation with one unbeliever EVER in their entire lifetime.</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007267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idx="4294967295"/>
          </p:nvPr>
        </p:nvSpPr>
        <p:spPr>
          <a:xfrm>
            <a:off x="1109133" y="889000"/>
            <a:ext cx="7069668" cy="3170936"/>
          </a:xfrm>
          <a:prstGeom prst="rect">
            <a:avLst/>
          </a:prstGeom>
        </p:spPr>
        <p:txBody>
          <a:bodyPr/>
          <a:lstStyle/>
          <a:p>
            <a:pPr eaLnBrk="1" hangingPunct="1"/>
            <a:r>
              <a:rPr lang="en-US" altLang="en-US" sz="8800" dirty="0">
                <a:solidFill>
                  <a:srgbClr val="FF0000"/>
                </a:solidFill>
              </a:rPr>
              <a:t>90% </a:t>
            </a:r>
            <a:r>
              <a:rPr lang="en-US" altLang="en-US" dirty="0"/>
              <a:t>ng </a:t>
            </a:r>
            <a:r>
              <a:rPr lang="en-US" altLang="en-US" dirty="0" err="1"/>
              <a:t>mga</a:t>
            </a:r>
            <a:r>
              <a:rPr lang="en-US" altLang="en-US" dirty="0"/>
              <a:t> </a:t>
            </a:r>
            <a:r>
              <a:rPr lang="en-US" altLang="en-US" dirty="0" err="1"/>
              <a:t>hindi</a:t>
            </a:r>
            <a:r>
              <a:rPr lang="en-US" altLang="en-US" dirty="0"/>
              <a:t> </a:t>
            </a:r>
            <a:r>
              <a:rPr lang="en-US" altLang="en-US" dirty="0" err="1"/>
              <a:t>mananampalataya</a:t>
            </a:r>
            <a:r>
              <a:rPr lang="en-US" altLang="en-US" dirty="0"/>
              <a:t> ay HINDI KAILANMAN </a:t>
            </a:r>
            <a:r>
              <a:rPr lang="en-US" altLang="en-US" dirty="0" err="1"/>
              <a:t>pupunta</a:t>
            </a:r>
            <a:r>
              <a:rPr lang="en-US" altLang="en-US" dirty="0"/>
              <a:t> </a:t>
            </a:r>
            <a:r>
              <a:rPr lang="en-US" altLang="en-US" dirty="0" err="1"/>
              <a:t>sa</a:t>
            </a:r>
            <a:r>
              <a:rPr lang="en-US" altLang="en-US" dirty="0"/>
              <a:t> </a:t>
            </a:r>
            <a:r>
              <a:rPr lang="en-US" altLang="en-US" dirty="0" err="1"/>
              <a:t>ating</a:t>
            </a:r>
            <a:r>
              <a:rPr lang="en-US" altLang="en-US" dirty="0"/>
              <a:t> </a:t>
            </a:r>
            <a:r>
              <a:rPr lang="en-US" altLang="en-US" dirty="0" err="1"/>
              <a:t>mga</a:t>
            </a:r>
            <a:r>
              <a:rPr lang="en-US" altLang="en-US" dirty="0"/>
              <a:t> </a:t>
            </a:r>
            <a:r>
              <a:rPr lang="en-US" altLang="en-US" dirty="0" err="1"/>
              <a:t>simbahan</a:t>
            </a:r>
            <a:r>
              <a:rPr lang="en-US" altLang="en-US" dirty="0"/>
              <a:t>.</a:t>
            </a:r>
          </a:p>
        </p:txBody>
      </p:sp>
      <p:sp>
        <p:nvSpPr>
          <p:cNvPr id="3" name="Title 1"/>
          <p:cNvSpPr txBox="1">
            <a:spLocks/>
          </p:cNvSpPr>
          <p:nvPr/>
        </p:nvSpPr>
        <p:spPr bwMode="auto">
          <a:xfrm>
            <a:off x="2849880" y="5403849"/>
            <a:ext cx="6134100" cy="111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2400" dirty="0">
                <a:solidFill>
                  <a:srgbClr val="FF0000"/>
                </a:solidFill>
              </a:rPr>
              <a:t>90% </a:t>
            </a:r>
            <a:r>
              <a:rPr lang="en-US" altLang="en-US" sz="2400" dirty="0"/>
              <a:t>of unbelievers will NEVER come to our churches.</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078994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idx="4294967295"/>
          </p:nvPr>
        </p:nvSpPr>
        <p:spPr>
          <a:xfrm>
            <a:off x="965200" y="855133"/>
            <a:ext cx="7772400" cy="3049588"/>
          </a:xfrm>
          <a:prstGeom prst="rect">
            <a:avLst/>
          </a:prstGeom>
        </p:spPr>
        <p:txBody>
          <a:bodyPr/>
          <a:lstStyle/>
          <a:p>
            <a:pPr eaLnBrk="1" hangingPunct="1"/>
            <a:r>
              <a:rPr lang="en-US" altLang="en-US" sz="8800" dirty="0">
                <a:solidFill>
                  <a:srgbClr val="FF0000"/>
                </a:solidFill>
              </a:rPr>
              <a:t>75% </a:t>
            </a:r>
            <a:r>
              <a:rPr lang="en-US" altLang="en-US" dirty="0"/>
              <a:t>ay </a:t>
            </a:r>
            <a:r>
              <a:rPr lang="en-US" altLang="en-US" dirty="0" err="1"/>
              <a:t>handang</a:t>
            </a:r>
            <a:r>
              <a:rPr lang="en-US" altLang="en-US" dirty="0"/>
              <a:t> MAKINIG </a:t>
            </a:r>
            <a:r>
              <a:rPr lang="en-US" altLang="en-US" dirty="0" err="1"/>
              <a:t>sa</a:t>
            </a:r>
            <a:r>
              <a:rPr lang="en-US" altLang="en-US" dirty="0"/>
              <a:t> </a:t>
            </a:r>
            <a:r>
              <a:rPr lang="en-US" altLang="en-US" dirty="0" err="1"/>
              <a:t>isang</a:t>
            </a:r>
            <a:r>
              <a:rPr lang="en-US" altLang="en-US" dirty="0"/>
              <a:t> </a:t>
            </a:r>
            <a:r>
              <a:rPr lang="en-US" altLang="en-US" dirty="0" err="1"/>
              <a:t>Kristiyano</a:t>
            </a:r>
            <a:r>
              <a:rPr lang="en-US" altLang="en-US" dirty="0"/>
              <a:t> </a:t>
            </a:r>
            <a:r>
              <a:rPr lang="en-US" altLang="en-US" dirty="0" err="1"/>
              <a:t>na</a:t>
            </a:r>
            <a:r>
              <a:rPr lang="en-US" altLang="en-US" dirty="0"/>
              <a:t> </a:t>
            </a:r>
            <a:r>
              <a:rPr lang="en-US" altLang="en-US" dirty="0" err="1"/>
              <a:t>magsalita</a:t>
            </a:r>
            <a:r>
              <a:rPr lang="en-US" altLang="en-US" dirty="0"/>
              <a:t> </a:t>
            </a:r>
            <a:r>
              <a:rPr lang="en-US" altLang="en-US" dirty="0" err="1"/>
              <a:t>tungkol</a:t>
            </a:r>
            <a:r>
              <a:rPr lang="en-US" altLang="en-US" dirty="0"/>
              <a:t> </a:t>
            </a:r>
            <a:r>
              <a:rPr lang="en-US" altLang="en-US" dirty="0" err="1"/>
              <a:t>sa</a:t>
            </a:r>
            <a:r>
              <a:rPr lang="en-US" altLang="en-US" dirty="0"/>
              <a:t> </a:t>
            </a:r>
            <a:r>
              <a:rPr lang="en-US" altLang="en-US" dirty="0" err="1"/>
              <a:t>kanilang</a:t>
            </a:r>
            <a:r>
              <a:rPr lang="en-US" altLang="en-US" dirty="0"/>
              <a:t> </a:t>
            </a:r>
            <a:r>
              <a:rPr lang="en-US" altLang="en-US" dirty="0" err="1"/>
              <a:t>pananampalataya</a:t>
            </a:r>
            <a:r>
              <a:rPr lang="en-US" altLang="en-US" dirty="0"/>
              <a:t>..</a:t>
            </a:r>
          </a:p>
        </p:txBody>
      </p:sp>
      <p:sp>
        <p:nvSpPr>
          <p:cNvPr id="3" name="Title 1"/>
          <p:cNvSpPr txBox="1">
            <a:spLocks/>
          </p:cNvSpPr>
          <p:nvPr/>
        </p:nvSpPr>
        <p:spPr bwMode="auto">
          <a:xfrm>
            <a:off x="2849880" y="5581650"/>
            <a:ext cx="6134100" cy="84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2400" dirty="0">
                <a:solidFill>
                  <a:srgbClr val="FF0000"/>
                </a:solidFill>
              </a:rPr>
              <a:t>75% </a:t>
            </a:r>
            <a:r>
              <a:rPr lang="en-US" altLang="en-US" sz="2400" dirty="0"/>
              <a:t>are willing to LISTEN to a Christian talk about their faith.</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510167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idx="4294967295"/>
          </p:nvPr>
        </p:nvSpPr>
        <p:spPr>
          <a:xfrm>
            <a:off x="0" y="302154"/>
            <a:ext cx="9144000" cy="823913"/>
          </a:xfrm>
          <a:prstGeom prst="rect">
            <a:avLst/>
          </a:prstGeom>
        </p:spPr>
        <p:txBody>
          <a:bodyPr/>
          <a:lstStyle/>
          <a:p>
            <a:pPr algn="ctr" eaLnBrk="1" hangingPunct="1"/>
            <a:r>
              <a:rPr lang="en-US" altLang="en-US" sz="3600" b="1" dirty="0">
                <a:solidFill>
                  <a:schemeClr val="bg1"/>
                </a:solidFill>
                <a:latin typeface="+mn-lt"/>
              </a:rPr>
              <a:t>BAKIT HINDI NATIN KAUSAPIN ANG NAWALA?</a:t>
            </a:r>
          </a:p>
        </p:txBody>
      </p:sp>
      <p:sp>
        <p:nvSpPr>
          <p:cNvPr id="3"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9423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057900" y="6540500"/>
            <a:ext cx="3086100" cy="201613"/>
          </a:xfrm>
        </p:spPr>
        <p:txBody>
          <a:bodyPr/>
          <a:lstStyle/>
          <a:p>
            <a:r>
              <a:rPr lang="en-US"/>
              <a:t>DOC ID:5S2EN7124V18.3</a:t>
            </a:r>
            <a:endParaRPr lang="en-US" dirty="0"/>
          </a:p>
        </p:txBody>
      </p:sp>
      <p:pic>
        <p:nvPicPr>
          <p:cNvPr id="6" name="Picture 5">
            <a:extLst>
              <a:ext uri="{FF2B5EF4-FFF2-40B4-BE49-F238E27FC236}">
                <a16:creationId xmlns:a16="http://schemas.microsoft.com/office/drawing/2014/main" id="{367CEECB-440D-BFCB-C806-38E4A910DF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93"/>
          <a:stretch/>
        </p:blipFill>
        <p:spPr>
          <a:xfrm>
            <a:off x="4617876" y="480984"/>
            <a:ext cx="4526124" cy="5635144"/>
          </a:xfrm>
          <a:prstGeom prst="rect">
            <a:avLst/>
          </a:prstGeom>
        </p:spPr>
      </p:pic>
      <p:sp>
        <p:nvSpPr>
          <p:cNvPr id="3" name="TextBox 2">
            <a:extLst>
              <a:ext uri="{FF2B5EF4-FFF2-40B4-BE49-F238E27FC236}">
                <a16:creationId xmlns:a16="http://schemas.microsoft.com/office/drawing/2014/main" id="{8EF2CCC2-D7DC-4B79-1509-8EDD75167BD1}"/>
              </a:ext>
            </a:extLst>
          </p:cNvPr>
          <p:cNvSpPr txBox="1"/>
          <p:nvPr/>
        </p:nvSpPr>
        <p:spPr>
          <a:xfrm>
            <a:off x="207034" y="169377"/>
            <a:ext cx="4822166" cy="738664"/>
          </a:xfrm>
          <a:prstGeom prst="rect">
            <a:avLst/>
          </a:prstGeom>
          <a:noFill/>
        </p:spPr>
        <p:txBody>
          <a:bodyPr wrap="square" rtlCol="0">
            <a:spAutoFit/>
          </a:bodyPr>
          <a:lstStyle/>
          <a:p>
            <a:r>
              <a:rPr lang="en-US" sz="1400" b="1" dirty="0">
                <a:solidFill>
                  <a:srgbClr val="002060"/>
                </a:solidFill>
                <a:latin typeface="Aptos Black" panose="020B0004020202020204" pitchFamily="34" charset="0"/>
              </a:rPr>
              <a:t>OMW</a:t>
            </a:r>
            <a:br>
              <a:rPr lang="en-US" sz="1400" b="1" dirty="0">
                <a:solidFill>
                  <a:srgbClr val="002060"/>
                </a:solidFill>
                <a:latin typeface="Aptos Black" panose="020B0004020202020204" pitchFamily="34" charset="0"/>
              </a:rPr>
            </a:br>
            <a:r>
              <a:rPr lang="en-US" sz="1400" b="1" dirty="0">
                <a:solidFill>
                  <a:srgbClr val="002060"/>
                </a:solidFill>
                <a:latin typeface="Aptos Black" panose="020B0004020202020204" pitchFamily="34" charset="0"/>
              </a:rPr>
              <a:t>OASIS WORLD ACADEMY</a:t>
            </a:r>
          </a:p>
          <a:p>
            <a:r>
              <a:rPr lang="en-US" sz="1400" b="1" dirty="0">
                <a:solidFill>
                  <a:srgbClr val="002060"/>
                </a:solidFill>
                <a:latin typeface="Aptos Black" panose="020B0004020202020204" pitchFamily="34" charset="0"/>
              </a:rPr>
              <a:t>TINUTULUNGAN ANG MGA EBANGHELISTA KAHIT SAAN</a:t>
            </a:r>
          </a:p>
        </p:txBody>
      </p:sp>
      <p:sp>
        <p:nvSpPr>
          <p:cNvPr id="5" name="TextBox 4">
            <a:extLst>
              <a:ext uri="{FF2B5EF4-FFF2-40B4-BE49-F238E27FC236}">
                <a16:creationId xmlns:a16="http://schemas.microsoft.com/office/drawing/2014/main" id="{13BBFD54-1F06-132A-E4BA-318425FFC410}"/>
              </a:ext>
            </a:extLst>
          </p:cNvPr>
          <p:cNvSpPr txBox="1"/>
          <p:nvPr/>
        </p:nvSpPr>
        <p:spPr>
          <a:xfrm>
            <a:off x="207035" y="1049575"/>
            <a:ext cx="4619406" cy="5647700"/>
          </a:xfrm>
          <a:prstGeom prst="rect">
            <a:avLst/>
          </a:prstGeom>
          <a:noFill/>
        </p:spPr>
        <p:txBody>
          <a:bodyPr wrap="square" rtlCol="0">
            <a:spAutoFit/>
          </a:bodyPr>
          <a:lstStyle/>
          <a:p>
            <a:r>
              <a:rPr lang="en-US" sz="1200" b="1" dirty="0">
                <a:solidFill>
                  <a:srgbClr val="002060"/>
                </a:solidFill>
                <a:latin typeface="Aptos Black" panose="020B0004020202020204" pitchFamily="34" charset="0"/>
              </a:rPr>
              <a:t>BAGONG DAGDAG SA OASIS WORLD MINISTRIES</a:t>
            </a:r>
          </a:p>
          <a:p>
            <a:r>
              <a:rPr lang="en-US" sz="1100" b="1" dirty="0">
                <a:solidFill>
                  <a:srgbClr val="D78603"/>
                </a:solidFill>
                <a:latin typeface="Aptos Black" panose="020B0604020202020204" pitchFamily="34" charset="0"/>
              </a:rPr>
              <a:t>Ang Oasis World Academy ay online training program para </a:t>
            </a:r>
            <a:r>
              <a:rPr lang="en-US" sz="1100" b="1" dirty="0" err="1">
                <a:solidFill>
                  <a:srgbClr val="D78603"/>
                </a:solidFill>
                <a:latin typeface="Aptos Black" panose="020B0604020202020204" pitchFamily="34" charset="0"/>
              </a:rPr>
              <a:t>sa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mga</a:t>
            </a:r>
            <a:r>
              <a:rPr lang="en-US" sz="1100" b="1" dirty="0">
                <a:solidFill>
                  <a:srgbClr val="D78603"/>
                </a:solidFill>
                <a:latin typeface="Aptos Black" panose="020B0604020202020204" pitchFamily="34" charset="0"/>
              </a:rPr>
              <a:t> global </a:t>
            </a:r>
            <a:r>
              <a:rPr lang="en-US" sz="1100" b="1" dirty="0" err="1">
                <a:solidFill>
                  <a:srgbClr val="D78603"/>
                </a:solidFill>
                <a:latin typeface="Aptos Black" panose="020B0604020202020204" pitchFamily="34" charset="0"/>
              </a:rPr>
              <a:t>na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ebanghelista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na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nagbibigay</a:t>
            </a:r>
            <a:r>
              <a:rPr lang="en-US" sz="1100" b="1" dirty="0">
                <a:solidFill>
                  <a:srgbClr val="D78603"/>
                </a:solidFill>
                <a:latin typeface="Aptos Black" panose="020B0604020202020204" pitchFamily="34" charset="0"/>
              </a:rPr>
              <a:t> ng </a:t>
            </a:r>
            <a:r>
              <a:rPr lang="en-US" sz="1100" b="1" dirty="0" err="1">
                <a:solidFill>
                  <a:srgbClr val="D78603"/>
                </a:solidFill>
                <a:latin typeface="Aptos Black" panose="020B0604020202020204" pitchFamily="34" charset="0"/>
              </a:rPr>
              <a:t>kapangyarihan</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sa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kanila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na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tuparin</a:t>
            </a:r>
            <a:r>
              <a:rPr lang="en-US" sz="1100" b="1" dirty="0">
                <a:solidFill>
                  <a:srgbClr val="D78603"/>
                </a:solidFill>
                <a:latin typeface="Aptos Black" panose="020B0604020202020204" pitchFamily="34" charset="0"/>
              </a:rPr>
              <a:t> ang </a:t>
            </a:r>
            <a:r>
              <a:rPr lang="en-US" sz="1100" b="1" dirty="0" err="1">
                <a:solidFill>
                  <a:srgbClr val="D78603"/>
                </a:solidFill>
                <a:latin typeface="Aptos Black" panose="020B0604020202020204" pitchFamily="34" charset="0"/>
              </a:rPr>
              <a:t>Dakilang</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Komisyon</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na</a:t>
            </a:r>
            <a:r>
              <a:rPr lang="en-US" sz="1100" b="1" dirty="0">
                <a:solidFill>
                  <a:srgbClr val="D78603"/>
                </a:solidFill>
                <a:latin typeface="Aptos Black" panose="020B0604020202020204" pitchFamily="34" charset="0"/>
              </a:rPr>
              <a:t> may </a:t>
            </a:r>
            <a:r>
              <a:rPr lang="en-US" sz="1100" b="1" dirty="0" err="1">
                <a:solidFill>
                  <a:srgbClr val="D78603"/>
                </a:solidFill>
                <a:latin typeface="Aptos Black" panose="020B0604020202020204" pitchFamily="34" charset="0"/>
              </a:rPr>
              <a:t>mga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resulta</a:t>
            </a:r>
            <a:r>
              <a:rPr lang="en-US" sz="1100" b="1" dirty="0">
                <a:solidFill>
                  <a:srgbClr val="D78603"/>
                </a:solidFill>
                <a:latin typeface="Aptos Black" panose="020B0604020202020204" pitchFamily="34" charset="0"/>
              </a:rPr>
              <a:t>.</a:t>
            </a:r>
          </a:p>
          <a:p>
            <a:r>
              <a:rPr lang="en-US" sz="1200" b="1" dirty="0">
                <a:solidFill>
                  <a:srgbClr val="002060"/>
                </a:solidFill>
                <a:latin typeface="Aptos Black" panose="020B0004020202020204" pitchFamily="34" charset="0"/>
              </a:rPr>
              <a:t>ANG AMING MGA KURSO</a:t>
            </a:r>
          </a:p>
          <a:p>
            <a:r>
              <a:rPr lang="en-US" sz="1100" b="1" dirty="0">
                <a:solidFill>
                  <a:schemeClr val="tx1">
                    <a:lumMod val="65000"/>
                    <a:lumOff val="35000"/>
                  </a:schemeClr>
                </a:solidFill>
                <a:latin typeface="Aptos Black" panose="020B0004020202020204" pitchFamily="34" charset="0"/>
              </a:rPr>
              <a:t>Sa Oasis World Academy, ang </a:t>
            </a:r>
            <a:r>
              <a:rPr lang="en-US" sz="1100" b="1" dirty="0" err="1">
                <a:solidFill>
                  <a:schemeClr val="tx1">
                    <a:lumMod val="65000"/>
                    <a:lumOff val="35000"/>
                  </a:schemeClr>
                </a:solidFill>
                <a:latin typeface="Aptos Black" panose="020B0004020202020204" pitchFamily="34" charset="0"/>
              </a:rPr>
              <a:t>aming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mga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kurso</a:t>
            </a:r>
            <a:r>
              <a:rPr lang="en-US" sz="1100" b="1" dirty="0">
                <a:solidFill>
                  <a:schemeClr val="tx1">
                    <a:lumMod val="65000"/>
                    <a:lumOff val="35000"/>
                  </a:schemeClr>
                </a:solidFill>
                <a:latin typeface="Aptos Black" panose="020B0004020202020204" pitchFamily="34" charset="0"/>
              </a:rPr>
              <a:t> ay </a:t>
            </a:r>
            <a:r>
              <a:rPr lang="en-US" sz="1100" b="1" dirty="0" err="1">
                <a:solidFill>
                  <a:schemeClr val="tx1">
                    <a:lumMod val="65000"/>
                    <a:lumOff val="35000"/>
                  </a:schemeClr>
                </a:solidFill>
                <a:latin typeface="Aptos Black" panose="020B0004020202020204" pitchFamily="34" charset="0"/>
              </a:rPr>
              <a:t>partikular</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na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idinisenyo</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upang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hubugin</a:t>
            </a:r>
            <a:r>
              <a:rPr lang="en-US" sz="1100" b="1" dirty="0">
                <a:solidFill>
                  <a:schemeClr val="tx1">
                    <a:lumMod val="65000"/>
                    <a:lumOff val="35000"/>
                  </a:schemeClr>
                </a:solidFill>
                <a:latin typeface="Aptos Black" panose="020B0004020202020204" pitchFamily="34" charset="0"/>
              </a:rPr>
              <a:t> kang </a:t>
            </a:r>
            <a:r>
              <a:rPr lang="en-US" sz="1100" b="1" dirty="0" err="1">
                <a:solidFill>
                  <a:schemeClr val="tx1">
                    <a:lumMod val="65000"/>
                    <a:lumOff val="35000"/>
                  </a:schemeClr>
                </a:solidFill>
                <a:latin typeface="Aptos Black" panose="020B0004020202020204" pitchFamily="34" charset="0"/>
              </a:rPr>
              <a:t>maging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maimpluwensyang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ebanghelista</a:t>
            </a:r>
            <a:r>
              <a:rPr lang="en-US" sz="1100" b="1" dirty="0">
                <a:solidFill>
                  <a:schemeClr val="tx1">
                    <a:lumMod val="65000"/>
                    <a:lumOff val="35000"/>
                  </a:schemeClr>
                </a:solidFill>
                <a:latin typeface="Aptos Black" panose="020B0004020202020204" pitchFamily="34" charset="0"/>
              </a:rPr>
              <a:t>. Ang </a:t>
            </a:r>
            <a:r>
              <a:rPr lang="en-US" sz="1100" b="1" dirty="0" err="1">
                <a:solidFill>
                  <a:schemeClr val="tx1">
                    <a:lumMod val="65000"/>
                    <a:lumOff val="35000"/>
                  </a:schemeClr>
                </a:solidFill>
                <a:latin typeface="Aptos Black" panose="020B0004020202020204" pitchFamily="34" charset="0"/>
              </a:rPr>
              <a:t>aming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kurikulum</a:t>
            </a:r>
            <a:r>
              <a:rPr lang="en-US" sz="1100" b="1" dirty="0">
                <a:solidFill>
                  <a:schemeClr val="tx1">
                    <a:lumMod val="65000"/>
                    <a:lumOff val="35000"/>
                  </a:schemeClr>
                </a:solidFill>
                <a:latin typeface="Aptos Black" panose="020B0004020202020204" pitchFamily="34" charset="0"/>
              </a:rPr>
              <a:t> ay </a:t>
            </a:r>
            <a:r>
              <a:rPr lang="en-US" sz="1100" b="1" dirty="0" err="1">
                <a:solidFill>
                  <a:schemeClr val="tx1">
                    <a:lumMod val="65000"/>
                    <a:lumOff val="35000"/>
                  </a:schemeClr>
                </a:solidFill>
                <a:latin typeface="Aptos Black" panose="020B0004020202020204" pitchFamily="34" charset="0"/>
              </a:rPr>
              <a:t>sumasaklaw</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sa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iba't</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ibang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mga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paksa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kabilang</a:t>
            </a:r>
            <a:r>
              <a:rPr lang="en-US" sz="1100" b="1" dirty="0">
                <a:solidFill>
                  <a:schemeClr val="tx1">
                    <a:lumMod val="65000"/>
                    <a:lumOff val="35000"/>
                  </a:schemeClr>
                </a:solidFill>
                <a:latin typeface="Aptos Black" panose="020B0004020202020204" pitchFamily="34" charset="0"/>
              </a:rPr>
              <a:t> ang </a:t>
            </a:r>
            <a:r>
              <a:rPr lang="en-US" sz="1100" b="1" dirty="0" err="1">
                <a:solidFill>
                  <a:schemeClr val="tx1">
                    <a:lumMod val="65000"/>
                    <a:lumOff val="35000"/>
                  </a:schemeClr>
                </a:solidFill>
                <a:latin typeface="Aptos Black" panose="020B0004020202020204" pitchFamily="34" charset="0"/>
              </a:rPr>
              <a:t>Ebanghelismo</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Administrasyon</a:t>
            </a:r>
            <a:r>
              <a:rPr lang="en-US" sz="1100" b="1" dirty="0">
                <a:solidFill>
                  <a:schemeClr val="tx1">
                    <a:lumMod val="65000"/>
                    <a:lumOff val="35000"/>
                  </a:schemeClr>
                </a:solidFill>
                <a:latin typeface="Aptos Black" panose="020B0004020202020204" pitchFamily="34" charset="0"/>
              </a:rPr>
              <a:t>, Pastoral </a:t>
            </a:r>
            <a:r>
              <a:rPr lang="en-US" sz="1100" b="1" dirty="0" err="1">
                <a:solidFill>
                  <a:schemeClr val="tx1">
                    <a:lumMod val="65000"/>
                    <a:lumOff val="35000"/>
                  </a:schemeClr>
                </a:solidFill>
                <a:latin typeface="Aptos Black" panose="020B0004020202020204" pitchFamily="34" charset="0"/>
              </a:rPr>
              <a:t>na</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relasyon</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Pangangaral</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na</a:t>
            </a:r>
            <a:r>
              <a:rPr lang="en-US" sz="1100" b="1" dirty="0">
                <a:solidFill>
                  <a:schemeClr val="tx1">
                    <a:lumMod val="65000"/>
                    <a:lumOff val="35000"/>
                  </a:schemeClr>
                </a:solidFill>
                <a:latin typeface="Aptos Black" panose="020B0004020202020204" pitchFamily="34" charset="0"/>
              </a:rPr>
              <a:t> may </a:t>
            </a:r>
            <a:r>
              <a:rPr lang="en-US" sz="1100" b="1" dirty="0" err="1">
                <a:solidFill>
                  <a:schemeClr val="tx1">
                    <a:lumMod val="65000"/>
                    <a:lumOff val="35000"/>
                  </a:schemeClr>
                </a:solidFill>
                <a:latin typeface="Aptos Black" panose="020B0004020202020204" pitchFamily="34" charset="0"/>
              </a:rPr>
              <a:t>pagpapahid</a:t>
            </a:r>
            <a:r>
              <a:rPr lang="en-US" sz="1100" b="1" dirty="0">
                <a:solidFill>
                  <a:schemeClr val="tx1">
                    <a:lumMod val="65000"/>
                    <a:lumOff val="35000"/>
                  </a:schemeClr>
                </a:solidFill>
                <a:latin typeface="Aptos Black" panose="020B0004020202020204" pitchFamily="34" charset="0"/>
              </a:rPr>
              <a:t> at lahat ng </a:t>
            </a:r>
            <a:r>
              <a:rPr lang="en-US" sz="1100" b="1" dirty="0" err="1">
                <a:solidFill>
                  <a:schemeClr val="tx1">
                    <a:lumMod val="65000"/>
                    <a:lumOff val="35000"/>
                  </a:schemeClr>
                </a:solidFill>
                <a:latin typeface="Aptos Black" panose="020B0004020202020204" pitchFamily="34" charset="0"/>
              </a:rPr>
              <a:t>ito</a:t>
            </a:r>
            <a:r>
              <a:rPr lang="en-US" sz="1100" b="1" dirty="0">
                <a:solidFill>
                  <a:schemeClr val="tx1">
                    <a:lumMod val="65000"/>
                    <a:lumOff val="35000"/>
                  </a:schemeClr>
                </a:solidFill>
                <a:latin typeface="Aptos Black" panose="020B0004020202020204" pitchFamily="34" charset="0"/>
              </a:rPr>
              <a:t> ay </a:t>
            </a:r>
            <a:r>
              <a:rPr lang="en-US" sz="1100" b="1" dirty="0" err="1">
                <a:solidFill>
                  <a:schemeClr val="tx1">
                    <a:lumMod val="65000"/>
                    <a:lumOff val="35000"/>
                  </a:schemeClr>
                </a:solidFill>
                <a:latin typeface="Aptos Black" panose="020B0004020202020204" pitchFamily="34" charset="0"/>
              </a:rPr>
              <a:t>detalyado</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upang</a:t>
            </a:r>
            <a:r>
              <a:rPr lang="en-US" sz="1100" b="1" dirty="0">
                <a:solidFill>
                  <a:schemeClr val="tx1">
                    <a:lumMod val="65000"/>
                    <a:lumOff val="35000"/>
                  </a:schemeClr>
                </a:solidFill>
                <a:latin typeface="Aptos Black" panose="020B0004020202020204" pitchFamily="34" charset="0"/>
              </a:rPr>
              <a:t> ma-develop at </a:t>
            </a:r>
            <a:r>
              <a:rPr lang="en-US" sz="1100" b="1" dirty="0" err="1">
                <a:solidFill>
                  <a:schemeClr val="tx1">
                    <a:lumMod val="65000"/>
                    <a:lumOff val="35000"/>
                  </a:schemeClr>
                </a:solidFill>
                <a:latin typeface="Aptos Black" panose="020B0004020202020204" pitchFamily="34" charset="0"/>
              </a:rPr>
              <a:t>mapalakas</a:t>
            </a:r>
            <a:r>
              <a:rPr lang="en-US" sz="1100" b="1" dirty="0">
                <a:solidFill>
                  <a:schemeClr val="tx1">
                    <a:lumMod val="65000"/>
                    <a:lumOff val="35000"/>
                  </a:schemeClr>
                </a:solidFill>
                <a:latin typeface="Aptos Black" panose="020B0004020202020204" pitchFamily="34" charset="0"/>
              </a:rPr>
              <a:t> ang </a:t>
            </a:r>
            <a:r>
              <a:rPr lang="en-US" sz="1100" b="1" dirty="0" err="1">
                <a:solidFill>
                  <a:schemeClr val="tx1">
                    <a:lumMod val="65000"/>
                    <a:lumOff val="35000"/>
                  </a:schemeClr>
                </a:solidFill>
                <a:latin typeface="Aptos Black" panose="020B0004020202020204" pitchFamily="34" charset="0"/>
              </a:rPr>
              <a:t>iyong</a:t>
            </a:r>
            <a:r>
              <a:rPr lang="en-US" sz="1100" b="1" dirty="0">
                <a:solidFill>
                  <a:schemeClr val="tx1">
                    <a:lumMod val="65000"/>
                    <a:lumOff val="35000"/>
                  </a:schemeClr>
                </a:solidFill>
                <a:latin typeface="Aptos Black" panose="020B0004020202020204" pitchFamily="34" charset="0"/>
              </a:rPr>
              <a:t> </a:t>
            </a:r>
            <a:r>
              <a:rPr lang="en-US" sz="1100" b="1" dirty="0" err="1">
                <a:solidFill>
                  <a:schemeClr val="tx1">
                    <a:lumMod val="65000"/>
                    <a:lumOff val="35000"/>
                  </a:schemeClr>
                </a:solidFill>
                <a:latin typeface="Aptos Black" panose="020B0004020202020204" pitchFamily="34" charset="0"/>
              </a:rPr>
              <a:t>opisina</a:t>
            </a:r>
            <a:r>
              <a:rPr lang="en-US" sz="1100" b="1" dirty="0">
                <a:solidFill>
                  <a:schemeClr val="tx1">
                    <a:lumMod val="65000"/>
                    <a:lumOff val="35000"/>
                  </a:schemeClr>
                </a:solidFill>
                <a:latin typeface="Aptos Black" panose="020B0004020202020204" pitchFamily="34" charset="0"/>
              </a:rPr>
              <a:t> ng evangelism.</a:t>
            </a:r>
            <a:br>
              <a:rPr lang="en-US" sz="1200" b="1" dirty="0">
                <a:latin typeface="Aptos Black" panose="020B0004020202020204" pitchFamily="34" charset="0"/>
              </a:rPr>
            </a:br>
            <a:r>
              <a:rPr lang="en-US" sz="1200" b="1" dirty="0">
                <a:solidFill>
                  <a:srgbClr val="002060"/>
                </a:solidFill>
                <a:latin typeface="Aptos Black" panose="020B0004020202020204" pitchFamily="34" charset="0"/>
              </a:rPr>
              <a:t>BUKAS ANG ADMISYON SA </a:t>
            </a:r>
            <a:r>
              <a:rPr lang="en-US" sz="1200" b="1" dirty="0">
                <a:solidFill>
                  <a:srgbClr val="FF0000"/>
                </a:solidFill>
                <a:latin typeface="Aptos Black" panose="020B0004020202020204" pitchFamily="34" charset="0"/>
              </a:rPr>
              <a:t>2023</a:t>
            </a:r>
          </a:p>
          <a:p>
            <a:endParaRPr lang="en-US" sz="1200" dirty="0"/>
          </a:p>
          <a:p>
            <a:r>
              <a:rPr lang="en-US" sz="1200" b="1" dirty="0">
                <a:solidFill>
                  <a:srgbClr val="002060"/>
                </a:solidFill>
                <a:latin typeface="Aptos Black" panose="020B0004020202020204" pitchFamily="34" charset="0"/>
              </a:rPr>
              <a:t>PAANO MAG-ENROLL</a:t>
            </a:r>
          </a:p>
          <a:p>
            <a:r>
              <a:rPr lang="en-US" sz="1100" b="1" dirty="0">
                <a:solidFill>
                  <a:srgbClr val="D78603"/>
                </a:solidFill>
                <a:latin typeface="Aptos Black" panose="020B0604020202020204" pitchFamily="34" charset="0"/>
              </a:rPr>
              <a:t>1. Mag-enroll </a:t>
            </a:r>
            <a:r>
              <a:rPr lang="en-US" sz="1100" b="1" dirty="0" err="1">
                <a:solidFill>
                  <a:srgbClr val="D78603"/>
                </a:solidFill>
                <a:latin typeface="Aptos Black" panose="020B0604020202020204" pitchFamily="34" charset="0"/>
              </a:rPr>
              <a:t>sa</a:t>
            </a:r>
            <a:r>
              <a:rPr lang="en-US" sz="1100" b="1" dirty="0">
                <a:solidFill>
                  <a:srgbClr val="D78603"/>
                </a:solidFill>
                <a:latin typeface="Aptos Black" panose="020B0604020202020204" pitchFamily="34" charset="0"/>
              </a:rPr>
              <a:t> Oasis World Academy </a:t>
            </a:r>
            <a:r>
              <a:rPr lang="en-US" sz="1100" b="1" dirty="0" err="1">
                <a:solidFill>
                  <a:srgbClr val="D78603"/>
                </a:solidFill>
                <a:latin typeface="Aptos Black" panose="020B0604020202020204" pitchFamily="34" charset="0"/>
              </a:rPr>
              <a:t>gamit</a:t>
            </a:r>
            <a:r>
              <a:rPr lang="en-US" sz="1100" b="1" dirty="0">
                <a:solidFill>
                  <a:srgbClr val="D78603"/>
                </a:solidFill>
                <a:latin typeface="Aptos Black" panose="020B0604020202020204" pitchFamily="34" charset="0"/>
              </a:rPr>
              <a:t> ang </a:t>
            </a:r>
            <a:r>
              <a:rPr lang="en-US" sz="1100" b="1" dirty="0" err="1">
                <a:solidFill>
                  <a:srgbClr val="D78603"/>
                </a:solidFill>
                <a:latin typeface="Aptos Black" panose="020B0604020202020204" pitchFamily="34" charset="0"/>
              </a:rPr>
              <a:t>aming</a:t>
            </a:r>
            <a:r>
              <a:rPr lang="en-US" sz="1100" b="1" dirty="0">
                <a:solidFill>
                  <a:srgbClr val="D78603"/>
                </a:solidFill>
                <a:latin typeface="Aptos Black" panose="020B0604020202020204" pitchFamily="34" charset="0"/>
              </a:rPr>
              <a:t> website.</a:t>
            </a:r>
          </a:p>
          <a:p>
            <a:r>
              <a:rPr lang="en-US" sz="1100" b="1" dirty="0">
                <a:solidFill>
                  <a:srgbClr val="D78603"/>
                </a:solidFill>
                <a:latin typeface="Aptos Black" panose="020B0604020202020204" pitchFamily="34" charset="0"/>
              </a:rPr>
              <a:t>2. I-click ang “Mag-enroll </a:t>
            </a:r>
            <a:r>
              <a:rPr lang="en-US" sz="1100" b="1" dirty="0" err="1">
                <a:solidFill>
                  <a:srgbClr val="D78603"/>
                </a:solidFill>
                <a:latin typeface="Aptos Black" panose="020B0604020202020204" pitchFamily="34" charset="0"/>
              </a:rPr>
              <a:t>na</a:t>
            </a:r>
            <a:r>
              <a:rPr lang="en-US" sz="1100" b="1" dirty="0">
                <a:solidFill>
                  <a:srgbClr val="D78603"/>
                </a:solidFill>
                <a:latin typeface="Aptos Black" panose="020B0604020202020204" pitchFamily="34" charset="0"/>
              </a:rPr>
              <a:t>" at </a:t>
            </a:r>
            <a:r>
              <a:rPr lang="en-US" sz="1100" b="1" dirty="0" err="1">
                <a:solidFill>
                  <a:srgbClr val="D78603"/>
                </a:solidFill>
                <a:latin typeface="Aptos Black" panose="020B0604020202020204" pitchFamily="34" charset="0"/>
              </a:rPr>
              <a:t>kumpletuhin</a:t>
            </a:r>
            <a:r>
              <a:rPr lang="en-US" sz="1100" b="1" dirty="0">
                <a:solidFill>
                  <a:srgbClr val="D78603"/>
                </a:solidFill>
                <a:latin typeface="Aptos Black" panose="020B0604020202020204" pitchFamily="34" charset="0"/>
              </a:rPr>
              <a:t> ang </a:t>
            </a:r>
            <a:r>
              <a:rPr lang="en-US" sz="1100" b="1" dirty="0" err="1">
                <a:solidFill>
                  <a:srgbClr val="D78603"/>
                </a:solidFill>
                <a:latin typeface="Aptos Black" panose="020B0604020202020204" pitchFamily="34" charset="0"/>
              </a:rPr>
              <a:t>pagrerehistro</a:t>
            </a:r>
            <a:r>
              <a:rPr lang="en-US" sz="1100" b="1" dirty="0">
                <a:solidFill>
                  <a:srgbClr val="D78603"/>
                </a:solidFill>
                <a:latin typeface="Aptos Black" panose="020B0604020202020204" pitchFamily="34" charset="0"/>
              </a:rPr>
              <a:t>.</a:t>
            </a:r>
          </a:p>
          <a:p>
            <a:r>
              <a:rPr lang="en-US" sz="1100" b="1" dirty="0">
                <a:solidFill>
                  <a:srgbClr val="D78603"/>
                </a:solidFill>
                <a:latin typeface="Aptos Black" panose="020B0604020202020204" pitchFamily="34" charset="0"/>
              </a:rPr>
              <a:t>3. </a:t>
            </a:r>
            <a:r>
              <a:rPr lang="en-US" sz="1100" b="1" dirty="0" err="1">
                <a:solidFill>
                  <a:srgbClr val="D78603"/>
                </a:solidFill>
                <a:latin typeface="Aptos Black" panose="020B0604020202020204" pitchFamily="34" charset="0"/>
              </a:rPr>
              <a:t>Gumawa</a:t>
            </a:r>
            <a:r>
              <a:rPr lang="en-US" sz="1100" b="1" dirty="0">
                <a:solidFill>
                  <a:srgbClr val="D78603"/>
                </a:solidFill>
                <a:latin typeface="Aptos Black" panose="020B0604020202020204" pitchFamily="34" charset="0"/>
              </a:rPr>
              <a:t> ng account at </a:t>
            </a:r>
            <a:r>
              <a:rPr lang="en-US" sz="1100" b="1" dirty="0" err="1">
                <a:solidFill>
                  <a:srgbClr val="D78603"/>
                </a:solidFill>
                <a:latin typeface="Aptos Black" panose="020B0604020202020204" pitchFamily="34" charset="0"/>
              </a:rPr>
              <a:t>pumili</a:t>
            </a:r>
            <a:r>
              <a:rPr lang="en-US" sz="1100" b="1" dirty="0">
                <a:solidFill>
                  <a:srgbClr val="D78603"/>
                </a:solidFill>
                <a:latin typeface="Aptos Black" panose="020B0604020202020204" pitchFamily="34" charset="0"/>
              </a:rPr>
              <a:t> ng </a:t>
            </a:r>
            <a:r>
              <a:rPr lang="en-US" sz="1100" b="1" dirty="0" err="1">
                <a:solidFill>
                  <a:srgbClr val="D78603"/>
                </a:solidFill>
                <a:latin typeface="Aptos Black" panose="020B0604020202020204" pitchFamily="34" charset="0"/>
              </a:rPr>
              <a:t>iyong</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mga</a:t>
            </a:r>
            <a:r>
              <a:rPr lang="en-US" sz="1100" b="1" dirty="0">
                <a:solidFill>
                  <a:srgbClr val="D78603"/>
                </a:solidFill>
                <a:latin typeface="Aptos Black" panose="020B0604020202020204" pitchFamily="34" charset="0"/>
              </a:rPr>
              <a:t>) </a:t>
            </a:r>
            <a:r>
              <a:rPr lang="en-US" sz="1100" b="1" dirty="0" err="1">
                <a:solidFill>
                  <a:srgbClr val="D78603"/>
                </a:solidFill>
                <a:latin typeface="Aptos Black" panose="020B0604020202020204" pitchFamily="34" charset="0"/>
              </a:rPr>
              <a:t>kurso</a:t>
            </a:r>
            <a:r>
              <a:rPr lang="en-US" sz="1100" b="1" dirty="0">
                <a:solidFill>
                  <a:srgbClr val="D78603"/>
                </a:solidFill>
                <a:latin typeface="Aptos Black" panose="020B0604020202020204" pitchFamily="34" charset="0"/>
              </a:rPr>
              <a:t>.</a:t>
            </a:r>
          </a:p>
          <a:p>
            <a:endParaRPr lang="en-US" sz="1200" dirty="0"/>
          </a:p>
          <a:p>
            <a:r>
              <a:rPr lang="en-US" sz="1200" b="1" dirty="0">
                <a:solidFill>
                  <a:srgbClr val="002060"/>
                </a:solidFill>
              </a:rPr>
              <a:t>PARA SA KARAGDAGANG DETALYE I-SCAN ANG QR CODE</a:t>
            </a:r>
            <a:br>
              <a:rPr lang="en-US" sz="1400" dirty="0"/>
            </a:br>
            <a:endParaRPr lang="en-US" sz="1400" dirty="0"/>
          </a:p>
          <a:p>
            <a:endParaRPr lang="en-US" sz="1400" dirty="0"/>
          </a:p>
          <a:p>
            <a:endParaRPr lang="en-US" sz="1400" dirty="0"/>
          </a:p>
          <a:p>
            <a:endParaRPr lang="en-US" sz="1400" dirty="0"/>
          </a:p>
          <a:p>
            <a:endParaRPr lang="en-US" sz="1400" dirty="0"/>
          </a:p>
          <a:p>
            <a:br>
              <a:rPr lang="en-US" sz="1400" dirty="0"/>
            </a:br>
            <a:endParaRPr lang="en-US" sz="1400" dirty="0"/>
          </a:p>
          <a:p>
            <a:r>
              <a:rPr lang="en-US" sz="1200" b="1" dirty="0">
                <a:solidFill>
                  <a:srgbClr val="002060"/>
                </a:solidFill>
              </a:rPr>
              <a:t>www.oasisworldacademy.com         </a:t>
            </a:r>
            <a:r>
              <a:rPr lang="en-US" sz="1200" b="1" dirty="0"/>
              <a:t>www.oasisworldministries.org</a:t>
            </a:r>
          </a:p>
          <a:p>
            <a:r>
              <a:rPr lang="en-US" sz="1200" dirty="0"/>
              <a:t>Oasis World Academy, Post Office Box 58, Champlin, Minnesota USA | </a:t>
            </a:r>
            <a:r>
              <a:rPr lang="en-US" sz="1200" dirty="0" err="1"/>
              <a:t>Kontakin</a:t>
            </a:r>
            <a:r>
              <a:rPr lang="en-US" sz="1200" dirty="0"/>
              <a:t> kami </a:t>
            </a:r>
            <a:r>
              <a:rPr lang="en-US" sz="1200" dirty="0" err="1"/>
              <a:t>sa</a:t>
            </a:r>
            <a:r>
              <a:rPr lang="en-US" sz="1200" dirty="0"/>
              <a:t>: admissions@oasiswm.org</a:t>
            </a:r>
            <a:endParaRPr lang="en-US" dirty="0"/>
          </a:p>
        </p:txBody>
      </p:sp>
      <p:pic>
        <p:nvPicPr>
          <p:cNvPr id="7" name="Picture 6">
            <a:extLst>
              <a:ext uri="{FF2B5EF4-FFF2-40B4-BE49-F238E27FC236}">
                <a16:creationId xmlns:a16="http://schemas.microsoft.com/office/drawing/2014/main" id="{FA5E7FC9-5362-7B7E-E423-72B410F2A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63" t="68225" r="61053" b="12924"/>
          <a:stretch/>
        </p:blipFill>
        <p:spPr>
          <a:xfrm>
            <a:off x="450310" y="4658964"/>
            <a:ext cx="1447245" cy="1323197"/>
          </a:xfrm>
          <a:prstGeom prst="rect">
            <a:avLst/>
          </a:prstGeom>
        </p:spPr>
      </p:pic>
      <p:pic>
        <p:nvPicPr>
          <p:cNvPr id="9" name="Picture 8">
            <a:extLst>
              <a:ext uri="{FF2B5EF4-FFF2-40B4-BE49-F238E27FC236}">
                <a16:creationId xmlns:a16="http://schemas.microsoft.com/office/drawing/2014/main" id="{12EDDC27-3449-D4F0-499A-223812331F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5744" y="4317651"/>
            <a:ext cx="1440431" cy="1728518"/>
          </a:xfrm>
          <a:prstGeom prst="rect">
            <a:avLst/>
          </a:prstGeom>
        </p:spPr>
      </p:pic>
    </p:spTree>
    <p:extLst>
      <p:ext uri="{BB962C8B-B14F-4D97-AF65-F5344CB8AC3E}">
        <p14:creationId xmlns:p14="http://schemas.microsoft.com/office/powerpoint/2010/main" val="3331274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302154"/>
            <a:ext cx="9144000" cy="823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BAKIT HINDI NATIN KAUSAPIN ANG NAWALA?</a:t>
            </a:r>
          </a:p>
        </p:txBody>
      </p:sp>
      <p:sp>
        <p:nvSpPr>
          <p:cNvPr id="6"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8" name="TextBox 7"/>
          <p:cNvSpPr txBox="1"/>
          <p:nvPr/>
        </p:nvSpPr>
        <p:spPr>
          <a:xfrm>
            <a:off x="3131127" y="5222193"/>
            <a:ext cx="4807528" cy="461665"/>
          </a:xfrm>
          <a:prstGeom prst="rect">
            <a:avLst/>
          </a:prstGeom>
          <a:noFill/>
        </p:spPr>
        <p:txBody>
          <a:bodyPr wrap="square">
            <a:spAutoFit/>
          </a:bodyPr>
          <a:lstStyle/>
          <a:p>
            <a:pPr marL="457200" indent="-457200" eaLnBrk="1" hangingPunct="1">
              <a:buAutoNum type="arabicPeriod"/>
              <a:defRPr/>
            </a:pPr>
            <a:r>
              <a:rPr lang="en-US" sz="2400" dirty="0">
                <a:cs typeface="Arial" charset="0"/>
              </a:rPr>
              <a:t>Not knowing what to say</a:t>
            </a:r>
          </a:p>
        </p:txBody>
      </p:sp>
      <p:sp>
        <p:nvSpPr>
          <p:cNvPr id="9" name="TextBox 8"/>
          <p:cNvSpPr txBox="1"/>
          <p:nvPr/>
        </p:nvSpPr>
        <p:spPr>
          <a:xfrm>
            <a:off x="0" y="1502064"/>
            <a:ext cx="9144000" cy="1077218"/>
          </a:xfrm>
          <a:prstGeom prst="rect">
            <a:avLst/>
          </a:prstGeom>
          <a:noFill/>
        </p:spPr>
        <p:txBody>
          <a:bodyPr>
            <a:spAutoFit/>
          </a:bodyPr>
          <a:lstStyle/>
          <a:p>
            <a:pPr marL="514350" indent="-514350" algn="ctr" eaLnBrk="1" hangingPunct="1">
              <a:buAutoNum type="arabicPeriod"/>
              <a:defRPr/>
            </a:pPr>
            <a:r>
              <a:rPr lang="en-US" sz="3200" b="1" dirty="0">
                <a:latin typeface="+mj-lt"/>
                <a:cs typeface="Arial" charset="0"/>
              </a:rPr>
              <a:t>Hindi </a:t>
            </a:r>
            <a:r>
              <a:rPr lang="en-US" sz="3200" b="1" dirty="0" err="1">
                <a:latin typeface="+mj-lt"/>
                <a:cs typeface="Arial" charset="0"/>
              </a:rPr>
              <a:t>alam</a:t>
            </a:r>
            <a:r>
              <a:rPr lang="en-US" sz="3200" b="1" dirty="0">
                <a:latin typeface="+mj-lt"/>
                <a:cs typeface="Arial" charset="0"/>
              </a:rPr>
              <a:t> ang </a:t>
            </a:r>
            <a:r>
              <a:rPr lang="en-US" sz="3200" b="1" dirty="0" err="1">
                <a:latin typeface="+mj-lt"/>
                <a:cs typeface="Arial" charset="0"/>
              </a:rPr>
              <a:t>sasabihin</a:t>
            </a:r>
            <a:endParaRPr lang="en-US" sz="3200" b="1" dirty="0">
              <a:latin typeface="+mj-lt"/>
              <a:cs typeface="Arial" charset="0"/>
            </a:endParaRPr>
          </a:p>
          <a:p>
            <a:pPr marL="514350" indent="-514350" algn="ctr" eaLnBrk="1" hangingPunct="1">
              <a:buAutoNum type="arabicPeriod"/>
              <a:defRPr/>
            </a:pPr>
            <a:endParaRPr lang="en-US" sz="3200" dirty="0">
              <a:latin typeface="+mj-lt"/>
              <a:cs typeface="Arial" charset="0"/>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703334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02057"/>
            <a:ext cx="9144000" cy="1569660"/>
          </a:xfrm>
          <a:prstGeom prst="rect">
            <a:avLst/>
          </a:prstGeom>
          <a:noFill/>
        </p:spPr>
        <p:txBody>
          <a:bodyPr>
            <a:spAutoFit/>
          </a:bodyPr>
          <a:lstStyle/>
          <a:p>
            <a:pPr marL="514350" indent="-514350" algn="ctr" eaLnBrk="1" hangingPunct="1">
              <a:buAutoNum type="arabicPeriod"/>
              <a:defRPr/>
            </a:pPr>
            <a:r>
              <a:rPr lang="en-US" sz="3200" b="1" dirty="0">
                <a:latin typeface="+mj-lt"/>
                <a:cs typeface="Arial" charset="0"/>
              </a:rPr>
              <a:t>Hindi </a:t>
            </a:r>
            <a:r>
              <a:rPr lang="en-US" sz="3200" b="1" dirty="0" err="1">
                <a:latin typeface="+mj-lt"/>
                <a:cs typeface="Arial" charset="0"/>
              </a:rPr>
              <a:t>alam</a:t>
            </a:r>
            <a:r>
              <a:rPr lang="en-US" sz="3200" b="1" dirty="0">
                <a:latin typeface="+mj-lt"/>
                <a:cs typeface="Arial" charset="0"/>
              </a:rPr>
              <a:t> ang </a:t>
            </a:r>
            <a:r>
              <a:rPr lang="en-US" sz="3200" b="1" dirty="0" err="1">
                <a:latin typeface="+mj-lt"/>
                <a:cs typeface="Arial" charset="0"/>
              </a:rPr>
              <a:t>sasabihin</a:t>
            </a:r>
            <a:endParaRPr lang="en-US" sz="3200" b="1" dirty="0">
              <a:latin typeface="+mj-lt"/>
              <a:cs typeface="Arial" charset="0"/>
            </a:endParaRPr>
          </a:p>
          <a:p>
            <a:pPr marL="514350" indent="-514350" algn="ctr" eaLnBrk="1" hangingPunct="1">
              <a:buAutoNum type="arabicPeriod"/>
              <a:defRPr/>
            </a:pPr>
            <a:r>
              <a:rPr lang="en-US" sz="3200" b="1" dirty="0" err="1">
                <a:latin typeface="+mj-lt"/>
                <a:cs typeface="Arial" charset="0"/>
              </a:rPr>
              <a:t>Takot</a:t>
            </a:r>
            <a:r>
              <a:rPr lang="en-US" sz="3200" b="1" dirty="0">
                <a:latin typeface="+mj-lt"/>
                <a:cs typeface="Arial" charset="0"/>
              </a:rPr>
              <a:t> </a:t>
            </a:r>
            <a:r>
              <a:rPr lang="en-US" sz="3200" b="1" dirty="0" err="1">
                <a:latin typeface="+mj-lt"/>
                <a:cs typeface="Arial" charset="0"/>
              </a:rPr>
              <a:t>na</a:t>
            </a:r>
            <a:r>
              <a:rPr lang="en-US" sz="3200" b="1" dirty="0">
                <a:latin typeface="+mj-lt"/>
                <a:cs typeface="Arial" charset="0"/>
              </a:rPr>
              <a:t> </a:t>
            </a:r>
            <a:r>
              <a:rPr lang="en-US" sz="3200" b="1" dirty="0" err="1">
                <a:latin typeface="+mj-lt"/>
                <a:cs typeface="Arial" charset="0"/>
              </a:rPr>
              <a:t>matanggihan</a:t>
            </a:r>
            <a:endParaRPr lang="en-US" sz="3200" b="1" dirty="0">
              <a:latin typeface="+mj-lt"/>
              <a:cs typeface="Arial" charset="0"/>
            </a:endParaRPr>
          </a:p>
          <a:p>
            <a:pPr marL="514350" indent="-514350" algn="ctr" eaLnBrk="1" hangingPunct="1">
              <a:buAutoNum type="arabicPeriod"/>
              <a:defRPr/>
            </a:pPr>
            <a:endParaRPr lang="en-US" sz="3200" dirty="0">
              <a:latin typeface="+mj-lt"/>
              <a:cs typeface="Arial" charset="0"/>
            </a:endParaRPr>
          </a:p>
        </p:txBody>
      </p:sp>
      <p:sp>
        <p:nvSpPr>
          <p:cNvPr id="7" name="Title 2"/>
          <p:cNvSpPr txBox="1">
            <a:spLocks/>
          </p:cNvSpPr>
          <p:nvPr/>
        </p:nvSpPr>
        <p:spPr>
          <a:xfrm>
            <a:off x="0" y="302154"/>
            <a:ext cx="9144000" cy="823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BAKIT HINDI NATIN KAUSAPIN ANG NAWALA?</a:t>
            </a:r>
          </a:p>
        </p:txBody>
      </p:sp>
      <p:sp>
        <p:nvSpPr>
          <p:cNvPr id="9"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10" name="TextBox 9"/>
          <p:cNvSpPr txBox="1"/>
          <p:nvPr/>
        </p:nvSpPr>
        <p:spPr>
          <a:xfrm>
            <a:off x="3131127" y="5222193"/>
            <a:ext cx="4807528" cy="830997"/>
          </a:xfrm>
          <a:prstGeom prst="rect">
            <a:avLst/>
          </a:prstGeom>
          <a:noFill/>
        </p:spPr>
        <p:txBody>
          <a:bodyPr wrap="square">
            <a:spAutoFit/>
          </a:bodyPr>
          <a:lstStyle/>
          <a:p>
            <a:pPr marL="457200" indent="-457200" eaLnBrk="1" hangingPunct="1">
              <a:buAutoNum type="arabicPeriod"/>
              <a:defRPr/>
            </a:pPr>
            <a:r>
              <a:rPr lang="en-US" sz="2400" dirty="0">
                <a:cs typeface="Arial" charset="0"/>
              </a:rPr>
              <a:t>Not knowing what to say</a:t>
            </a:r>
          </a:p>
          <a:p>
            <a:pPr marL="457200" indent="-457200">
              <a:buFont typeface="+mj-lt"/>
              <a:buAutoNum type="arabicPeriod"/>
              <a:defRPr/>
            </a:pPr>
            <a:r>
              <a:rPr lang="en-US" sz="2400" dirty="0">
                <a:cs typeface="Arial" charset="0"/>
              </a:rPr>
              <a:t>Fear of rejection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211511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0" y="302154"/>
            <a:ext cx="9144000" cy="823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BAKIT HINDI NATIN KAUSAPIN ANG NAWALA?</a:t>
            </a:r>
          </a:p>
        </p:txBody>
      </p:sp>
      <p:sp>
        <p:nvSpPr>
          <p:cNvPr id="9"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11" name="TextBox 10"/>
          <p:cNvSpPr txBox="1"/>
          <p:nvPr/>
        </p:nvSpPr>
        <p:spPr>
          <a:xfrm>
            <a:off x="3131127" y="5101419"/>
            <a:ext cx="4807528" cy="1200329"/>
          </a:xfrm>
          <a:prstGeom prst="rect">
            <a:avLst/>
          </a:prstGeom>
          <a:noFill/>
        </p:spPr>
        <p:txBody>
          <a:bodyPr wrap="square">
            <a:spAutoFit/>
          </a:bodyPr>
          <a:lstStyle/>
          <a:p>
            <a:pPr marL="457200" indent="-457200" eaLnBrk="1" hangingPunct="1">
              <a:buAutoNum type="arabicPeriod"/>
              <a:defRPr/>
            </a:pPr>
            <a:r>
              <a:rPr lang="en-US" sz="2400" dirty="0">
                <a:cs typeface="Arial" charset="0"/>
              </a:rPr>
              <a:t>Not knowing what to say</a:t>
            </a:r>
          </a:p>
          <a:p>
            <a:pPr marL="457200" indent="-457200">
              <a:buFont typeface="+mj-lt"/>
              <a:buAutoNum type="arabicPeriod"/>
              <a:defRPr/>
            </a:pPr>
            <a:r>
              <a:rPr lang="en-US" sz="2400" dirty="0">
                <a:cs typeface="Arial" charset="0"/>
              </a:rPr>
              <a:t>Fear of rejection</a:t>
            </a:r>
          </a:p>
          <a:p>
            <a:pPr marL="457200" indent="-457200">
              <a:buFont typeface="+mj-lt"/>
              <a:buAutoNum type="arabicPeriod"/>
              <a:defRPr/>
            </a:pPr>
            <a:r>
              <a:rPr lang="en-US" sz="2400" dirty="0">
                <a:cs typeface="Arial" charset="0"/>
              </a:rPr>
              <a:t>Lack of role models</a:t>
            </a:r>
          </a:p>
        </p:txBody>
      </p:sp>
      <p:sp>
        <p:nvSpPr>
          <p:cNvPr id="12" name="TextBox 11"/>
          <p:cNvSpPr txBox="1"/>
          <p:nvPr/>
        </p:nvSpPr>
        <p:spPr>
          <a:xfrm>
            <a:off x="0" y="1700464"/>
            <a:ext cx="9144000" cy="1569660"/>
          </a:xfrm>
          <a:prstGeom prst="rect">
            <a:avLst/>
          </a:prstGeom>
          <a:noFill/>
        </p:spPr>
        <p:txBody>
          <a:bodyPr>
            <a:spAutoFit/>
          </a:bodyPr>
          <a:lstStyle/>
          <a:p>
            <a:pPr marL="514350" indent="-514350" algn="ctr" eaLnBrk="1" hangingPunct="1">
              <a:buAutoNum type="arabicPeriod"/>
              <a:defRPr/>
            </a:pPr>
            <a:r>
              <a:rPr lang="en-US" sz="3200" b="1" dirty="0">
                <a:latin typeface="+mj-lt"/>
                <a:cs typeface="Arial" charset="0"/>
              </a:rPr>
              <a:t>Hindi </a:t>
            </a:r>
            <a:r>
              <a:rPr lang="en-US" sz="3200" b="1" dirty="0" err="1">
                <a:latin typeface="+mj-lt"/>
                <a:cs typeface="Arial" charset="0"/>
              </a:rPr>
              <a:t>alam</a:t>
            </a:r>
            <a:r>
              <a:rPr lang="en-US" sz="3200" b="1" dirty="0">
                <a:latin typeface="+mj-lt"/>
                <a:cs typeface="Arial" charset="0"/>
              </a:rPr>
              <a:t> ang </a:t>
            </a:r>
            <a:r>
              <a:rPr lang="en-US" sz="3200" b="1" dirty="0" err="1">
                <a:latin typeface="+mj-lt"/>
                <a:cs typeface="Arial" charset="0"/>
              </a:rPr>
              <a:t>sasabihin</a:t>
            </a:r>
            <a:endParaRPr lang="en-US" sz="3200" b="1" dirty="0">
              <a:latin typeface="+mj-lt"/>
              <a:cs typeface="Arial" charset="0"/>
            </a:endParaRPr>
          </a:p>
          <a:p>
            <a:pPr marL="514350" indent="-514350" algn="ctr" eaLnBrk="1" hangingPunct="1">
              <a:buAutoNum type="arabicPeriod"/>
              <a:defRPr/>
            </a:pPr>
            <a:r>
              <a:rPr lang="en-US" sz="3200" b="1" dirty="0" err="1">
                <a:latin typeface="+mj-lt"/>
                <a:cs typeface="Arial" charset="0"/>
              </a:rPr>
              <a:t>Takot</a:t>
            </a:r>
            <a:r>
              <a:rPr lang="en-US" sz="3200" b="1" dirty="0">
                <a:latin typeface="+mj-lt"/>
                <a:cs typeface="Arial" charset="0"/>
              </a:rPr>
              <a:t> </a:t>
            </a:r>
            <a:r>
              <a:rPr lang="en-US" sz="3200" b="1" dirty="0" err="1">
                <a:latin typeface="+mj-lt"/>
                <a:cs typeface="Arial" charset="0"/>
              </a:rPr>
              <a:t>na</a:t>
            </a:r>
            <a:r>
              <a:rPr lang="en-US" sz="3200" b="1" dirty="0">
                <a:latin typeface="+mj-lt"/>
                <a:cs typeface="Arial" charset="0"/>
              </a:rPr>
              <a:t> </a:t>
            </a:r>
            <a:r>
              <a:rPr lang="en-US" sz="3200" b="1" dirty="0" err="1">
                <a:latin typeface="+mj-lt"/>
                <a:cs typeface="Arial" charset="0"/>
              </a:rPr>
              <a:t>matanggihan</a:t>
            </a:r>
            <a:endParaRPr lang="en-US" sz="3200" b="1" dirty="0">
              <a:latin typeface="+mj-lt"/>
              <a:cs typeface="Arial" charset="0"/>
            </a:endParaRPr>
          </a:p>
          <a:p>
            <a:pPr marL="514350" indent="-514350" algn="ctr">
              <a:buAutoNum type="arabicPeriod"/>
              <a:defRPr/>
            </a:pPr>
            <a:r>
              <a:rPr lang="en-US" sz="3200" b="1" dirty="0" err="1">
                <a:latin typeface="+mj-lt"/>
                <a:cs typeface="Arial" charset="0"/>
              </a:rPr>
              <a:t>Kakulangan</a:t>
            </a:r>
            <a:r>
              <a:rPr lang="en-US" sz="3200" b="1" dirty="0">
                <a:latin typeface="+mj-lt"/>
                <a:cs typeface="Arial" charset="0"/>
              </a:rPr>
              <a:t> ng </a:t>
            </a:r>
            <a:r>
              <a:rPr lang="en-US" sz="3200" b="1" dirty="0" err="1">
                <a:latin typeface="+mj-lt"/>
                <a:cs typeface="Arial" charset="0"/>
              </a:rPr>
              <a:t>mga</a:t>
            </a:r>
            <a:r>
              <a:rPr lang="en-US" sz="3200" b="1" dirty="0">
                <a:latin typeface="+mj-lt"/>
                <a:cs typeface="Arial" charset="0"/>
              </a:rPr>
              <a:t> </a:t>
            </a:r>
            <a:r>
              <a:rPr lang="en-US" sz="3200" b="1" dirty="0" err="1">
                <a:latin typeface="+mj-lt"/>
                <a:cs typeface="Arial" charset="0"/>
              </a:rPr>
              <a:t>huwaran</a:t>
            </a:r>
            <a:endParaRPr lang="en-US" sz="3200" b="1" dirty="0">
              <a:latin typeface="+mj-lt"/>
              <a:cs typeface="Arial" charset="0"/>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611638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0" y="302154"/>
            <a:ext cx="9144000" cy="823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BAKIT HINDI NATIN KAUSAPIN ANG NAWALA?</a:t>
            </a:r>
          </a:p>
        </p:txBody>
      </p:sp>
      <p:sp>
        <p:nvSpPr>
          <p:cNvPr id="9"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11" name="TextBox 10"/>
          <p:cNvSpPr txBox="1"/>
          <p:nvPr/>
        </p:nvSpPr>
        <p:spPr>
          <a:xfrm>
            <a:off x="3131127" y="4980655"/>
            <a:ext cx="4807528" cy="1569660"/>
          </a:xfrm>
          <a:prstGeom prst="rect">
            <a:avLst/>
          </a:prstGeom>
          <a:noFill/>
        </p:spPr>
        <p:txBody>
          <a:bodyPr wrap="square">
            <a:spAutoFit/>
          </a:bodyPr>
          <a:lstStyle/>
          <a:p>
            <a:pPr marL="457200" indent="-457200" eaLnBrk="1" hangingPunct="1">
              <a:buAutoNum type="arabicPeriod"/>
              <a:defRPr/>
            </a:pPr>
            <a:r>
              <a:rPr lang="en-US" sz="2400" dirty="0">
                <a:cs typeface="Arial" charset="0"/>
              </a:rPr>
              <a:t>Not knowing what to say</a:t>
            </a:r>
          </a:p>
          <a:p>
            <a:pPr marL="457200" indent="-457200">
              <a:buFont typeface="+mj-lt"/>
              <a:buAutoNum type="arabicPeriod"/>
              <a:defRPr/>
            </a:pPr>
            <a:r>
              <a:rPr lang="en-US" sz="2400" dirty="0">
                <a:cs typeface="Arial" charset="0"/>
              </a:rPr>
              <a:t>Fear of rejection</a:t>
            </a:r>
          </a:p>
          <a:p>
            <a:pPr marL="457200" indent="-457200">
              <a:buFont typeface="+mj-lt"/>
              <a:buAutoNum type="arabicPeriod"/>
              <a:defRPr/>
            </a:pPr>
            <a:r>
              <a:rPr lang="en-US" sz="2400" dirty="0">
                <a:cs typeface="Arial" charset="0"/>
              </a:rPr>
              <a:t>Lack of role models</a:t>
            </a:r>
          </a:p>
          <a:p>
            <a:pPr marL="457200" indent="-457200">
              <a:buFont typeface="+mj-lt"/>
              <a:buAutoNum type="arabicPeriod"/>
              <a:defRPr/>
            </a:pPr>
            <a:r>
              <a:rPr lang="en-US" sz="2400" dirty="0">
                <a:cs typeface="Arial" charset="0"/>
              </a:rPr>
              <a:t>Lack of Christ’s compassion</a:t>
            </a:r>
          </a:p>
        </p:txBody>
      </p:sp>
      <p:sp>
        <p:nvSpPr>
          <p:cNvPr id="12" name="TextBox 11"/>
          <p:cNvSpPr txBox="1"/>
          <p:nvPr/>
        </p:nvSpPr>
        <p:spPr>
          <a:xfrm>
            <a:off x="0" y="1700464"/>
            <a:ext cx="9144000" cy="2062103"/>
          </a:xfrm>
          <a:prstGeom prst="rect">
            <a:avLst/>
          </a:prstGeom>
          <a:noFill/>
        </p:spPr>
        <p:txBody>
          <a:bodyPr>
            <a:spAutoFit/>
          </a:bodyPr>
          <a:lstStyle/>
          <a:p>
            <a:pPr marL="514350" indent="-514350" algn="ctr" eaLnBrk="1" hangingPunct="1">
              <a:buAutoNum type="arabicPeriod"/>
              <a:defRPr/>
            </a:pPr>
            <a:r>
              <a:rPr lang="en-US" sz="3200" b="1" dirty="0">
                <a:latin typeface="+mj-lt"/>
                <a:cs typeface="Arial" charset="0"/>
              </a:rPr>
              <a:t>Hindi </a:t>
            </a:r>
            <a:r>
              <a:rPr lang="en-US" sz="3200" b="1" dirty="0" err="1">
                <a:latin typeface="+mj-lt"/>
                <a:cs typeface="Arial" charset="0"/>
              </a:rPr>
              <a:t>alam</a:t>
            </a:r>
            <a:r>
              <a:rPr lang="en-US" sz="3200" b="1" dirty="0">
                <a:latin typeface="+mj-lt"/>
                <a:cs typeface="Arial" charset="0"/>
              </a:rPr>
              <a:t> ang </a:t>
            </a:r>
            <a:r>
              <a:rPr lang="en-US" sz="3200" b="1" dirty="0" err="1">
                <a:latin typeface="+mj-lt"/>
                <a:cs typeface="Arial" charset="0"/>
              </a:rPr>
              <a:t>sasabihin</a:t>
            </a:r>
            <a:endParaRPr lang="en-US" sz="3200" b="1" dirty="0">
              <a:latin typeface="+mj-lt"/>
              <a:cs typeface="Arial" charset="0"/>
            </a:endParaRPr>
          </a:p>
          <a:p>
            <a:pPr marL="514350" indent="-514350" algn="ctr" eaLnBrk="1" hangingPunct="1">
              <a:buAutoNum type="arabicPeriod"/>
              <a:defRPr/>
            </a:pPr>
            <a:r>
              <a:rPr lang="en-US" sz="3200" b="1" dirty="0" err="1">
                <a:latin typeface="+mj-lt"/>
                <a:cs typeface="Arial" charset="0"/>
              </a:rPr>
              <a:t>Takot</a:t>
            </a:r>
            <a:r>
              <a:rPr lang="en-US" sz="3200" b="1" dirty="0">
                <a:latin typeface="+mj-lt"/>
                <a:cs typeface="Arial" charset="0"/>
              </a:rPr>
              <a:t> </a:t>
            </a:r>
            <a:r>
              <a:rPr lang="en-US" sz="3200" b="1" dirty="0" err="1">
                <a:latin typeface="+mj-lt"/>
                <a:cs typeface="Arial" charset="0"/>
              </a:rPr>
              <a:t>na</a:t>
            </a:r>
            <a:r>
              <a:rPr lang="en-US" sz="3200" b="1" dirty="0">
                <a:latin typeface="+mj-lt"/>
                <a:cs typeface="Arial" charset="0"/>
              </a:rPr>
              <a:t> </a:t>
            </a:r>
            <a:r>
              <a:rPr lang="en-US" sz="3200" b="1" dirty="0" err="1">
                <a:latin typeface="+mj-lt"/>
                <a:cs typeface="Arial" charset="0"/>
              </a:rPr>
              <a:t>matanggihan</a:t>
            </a:r>
            <a:endParaRPr lang="en-US" sz="3200" b="1" dirty="0">
              <a:latin typeface="+mj-lt"/>
              <a:cs typeface="Arial" charset="0"/>
            </a:endParaRPr>
          </a:p>
          <a:p>
            <a:pPr marL="514350" indent="-514350" algn="ctr">
              <a:buAutoNum type="arabicPeriod"/>
              <a:defRPr/>
            </a:pPr>
            <a:r>
              <a:rPr lang="en-US" sz="3200" b="1" dirty="0" err="1">
                <a:latin typeface="+mj-lt"/>
                <a:cs typeface="Arial" charset="0"/>
              </a:rPr>
              <a:t>Kakulangan</a:t>
            </a:r>
            <a:r>
              <a:rPr lang="en-US" sz="3200" b="1" dirty="0">
                <a:latin typeface="+mj-lt"/>
                <a:cs typeface="Arial" charset="0"/>
              </a:rPr>
              <a:t> ng </a:t>
            </a:r>
            <a:r>
              <a:rPr lang="en-US" sz="3200" b="1" dirty="0" err="1">
                <a:latin typeface="+mj-lt"/>
                <a:cs typeface="Arial" charset="0"/>
              </a:rPr>
              <a:t>mga</a:t>
            </a:r>
            <a:r>
              <a:rPr lang="en-US" sz="3200" b="1" dirty="0">
                <a:latin typeface="+mj-lt"/>
                <a:cs typeface="Arial" charset="0"/>
              </a:rPr>
              <a:t> </a:t>
            </a:r>
            <a:r>
              <a:rPr lang="en-US" sz="3200" b="1" dirty="0" err="1">
                <a:latin typeface="+mj-lt"/>
                <a:cs typeface="Arial" charset="0"/>
              </a:rPr>
              <a:t>huwaran</a:t>
            </a:r>
            <a:endParaRPr lang="en-US" sz="3200" b="1" dirty="0">
              <a:latin typeface="+mj-lt"/>
              <a:cs typeface="Arial" charset="0"/>
            </a:endParaRPr>
          </a:p>
          <a:p>
            <a:pPr marL="514350" indent="-514350" algn="ctr">
              <a:buAutoNum type="arabicPeriod"/>
              <a:defRPr/>
            </a:pPr>
            <a:r>
              <a:rPr lang="en-US" sz="3200" b="1" dirty="0" err="1">
                <a:latin typeface="+mj-lt"/>
                <a:cs typeface="Arial" charset="0"/>
              </a:rPr>
              <a:t>Kakulangan</a:t>
            </a:r>
            <a:r>
              <a:rPr lang="en-US" sz="3200" b="1" dirty="0">
                <a:latin typeface="+mj-lt"/>
                <a:cs typeface="Arial" charset="0"/>
              </a:rPr>
              <a:t> ng </a:t>
            </a:r>
            <a:r>
              <a:rPr lang="en-US" sz="3200" b="1" dirty="0" err="1">
                <a:latin typeface="+mj-lt"/>
                <a:cs typeface="Arial" charset="0"/>
              </a:rPr>
              <a:t>habag</a:t>
            </a:r>
            <a:r>
              <a:rPr lang="en-US" sz="3200" b="1" dirty="0">
                <a:latin typeface="+mj-lt"/>
                <a:cs typeface="Arial" charset="0"/>
              </a:rPr>
              <a:t> </a:t>
            </a:r>
            <a:r>
              <a:rPr lang="en-US" sz="3200" b="1" dirty="0" err="1">
                <a:latin typeface="+mj-lt"/>
                <a:cs typeface="Arial" charset="0"/>
              </a:rPr>
              <a:t>ni</a:t>
            </a:r>
            <a:r>
              <a:rPr lang="en-US" sz="3200" b="1" dirty="0">
                <a:latin typeface="+mj-lt"/>
                <a:cs typeface="Arial" charset="0"/>
              </a:rPr>
              <a:t> Kristo</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013202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idx="4294967295"/>
          </p:nvPr>
        </p:nvSpPr>
        <p:spPr>
          <a:xfrm>
            <a:off x="0" y="1371600"/>
            <a:ext cx="9144000" cy="1905000"/>
          </a:xfrm>
          <a:prstGeom prst="rect">
            <a:avLst/>
          </a:prstGeom>
        </p:spPr>
        <p:txBody>
          <a:bodyPr/>
          <a:lstStyle/>
          <a:p>
            <a:pPr algn="ctr" eaLnBrk="1" hangingPunct="1">
              <a:spcBef>
                <a:spcPct val="50000"/>
              </a:spcBef>
            </a:pPr>
            <a:r>
              <a:rPr lang="en-US" altLang="en-US" sz="5400" b="1" dirty="0"/>
              <a:t>APAT NA PARAAN PARA BUMUO NG PAGKAHABAG</a:t>
            </a:r>
          </a:p>
        </p:txBody>
      </p:sp>
      <p:sp>
        <p:nvSpPr>
          <p:cNvPr id="3" name="Title 1"/>
          <p:cNvSpPr txBox="1">
            <a:spLocks/>
          </p:cNvSpPr>
          <p:nvPr/>
        </p:nvSpPr>
        <p:spPr>
          <a:xfrm>
            <a:off x="2419927" y="5671127"/>
            <a:ext cx="6530110" cy="9328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50000"/>
              </a:spcBef>
            </a:pPr>
            <a:r>
              <a:rPr lang="en-US" altLang="en-US" sz="2800" b="1" dirty="0"/>
              <a:t>FOUR WAYS TO GROW COMPASSION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283985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277568"/>
            <a:ext cx="9144000" cy="589916"/>
          </a:xfrm>
        </p:spPr>
        <p:txBody>
          <a:bodyPr/>
          <a:lstStyle/>
          <a:p>
            <a:pPr eaLnBrk="1" hangingPunct="1"/>
            <a:r>
              <a:rPr lang="pt-BR" altLang="en-US" sz="3200" b="1" dirty="0">
                <a:latin typeface="+mn-lt"/>
              </a:rPr>
              <a:t>APAT NA PARAAN PARA BUMUO NG PAGKAHABAG</a:t>
            </a:r>
            <a:endParaRPr lang="en-US" altLang="en-US" sz="3200" b="1" dirty="0">
              <a:latin typeface="+mn-lt"/>
            </a:endParaRPr>
          </a:p>
        </p:txBody>
      </p:sp>
      <p:sp>
        <p:nvSpPr>
          <p:cNvPr id="3" name="TextBox 2"/>
          <p:cNvSpPr txBox="1">
            <a:spLocks noChangeArrowheads="1"/>
          </p:cNvSpPr>
          <p:nvPr/>
        </p:nvSpPr>
        <p:spPr bwMode="auto">
          <a:xfrm>
            <a:off x="1219200" y="2362200"/>
            <a:ext cx="7391400"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200"/>
              </a:lnSpc>
              <a:spcBef>
                <a:spcPct val="0"/>
              </a:spcBef>
              <a:buNone/>
            </a:pPr>
            <a:r>
              <a:rPr lang="en-US" altLang="en-US" sz="2000" dirty="0">
                <a:latin typeface="Lucida Sans Unicode" panose="020B0602030504020204" pitchFamily="34" charset="0"/>
              </a:rPr>
              <a:t>Ang </a:t>
            </a:r>
            <a:r>
              <a:rPr lang="en-US" altLang="en-US" sz="2000" dirty="0" err="1">
                <a:latin typeface="Lucida Sans Unicode" panose="020B0602030504020204" pitchFamily="34" charset="0"/>
              </a:rPr>
              <a:t>naghahasik</a:t>
            </a:r>
            <a:r>
              <a:rPr lang="en-US" altLang="en-US" sz="2000" dirty="0">
                <a:latin typeface="Lucida Sans Unicode" panose="020B0602030504020204" pitchFamily="34" charset="0"/>
              </a:rPr>
              <a:t> ng </a:t>
            </a:r>
            <a:r>
              <a:rPr lang="en-US" altLang="en-US" sz="2000" dirty="0" err="1">
                <a:latin typeface="Lucida Sans Unicode" panose="020B0602030504020204" pitchFamily="34" charset="0"/>
              </a:rPr>
              <a:t>luha</a:t>
            </a:r>
            <a:r>
              <a:rPr lang="en-US" altLang="en-US" sz="2000" dirty="0">
                <a:latin typeface="Lucida Sans Unicode" panose="020B0602030504020204" pitchFamily="34" charset="0"/>
              </a:rPr>
              <a:t> ay mag-</a:t>
            </a:r>
            <a:r>
              <a:rPr lang="en-US" altLang="en-US" sz="2000" dirty="0" err="1">
                <a:latin typeface="Lucida Sans Unicode" panose="020B0602030504020204" pitchFamily="34" charset="0"/>
              </a:rPr>
              <a:t>aani</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sa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kagalakan</a:t>
            </a:r>
            <a:r>
              <a:rPr lang="en-US" altLang="en-US" sz="2000" dirty="0">
                <a:latin typeface="Lucida Sans Unicode" panose="020B0602030504020204" pitchFamily="34" charset="0"/>
              </a:rPr>
              <a:t>. Siya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patuloy</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lumalabas</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umiiyak</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nagdadala</a:t>
            </a:r>
            <a:r>
              <a:rPr lang="en-US" altLang="en-US" sz="2000" dirty="0">
                <a:latin typeface="Lucida Sans Unicode" panose="020B0602030504020204" pitchFamily="34" charset="0"/>
              </a:rPr>
              <a:t> ng </a:t>
            </a:r>
            <a:r>
              <a:rPr lang="en-US" altLang="en-US" sz="2000" dirty="0" err="1">
                <a:latin typeface="Lucida Sans Unicode" panose="020B0602030504020204" pitchFamily="34" charset="0"/>
              </a:rPr>
              <a:t>binhi</a:t>
            </a:r>
            <a:r>
              <a:rPr lang="en-US" altLang="en-US" sz="2000" dirty="0">
                <a:latin typeface="Lucida Sans Unicode" panose="020B0602030504020204" pitchFamily="34" charset="0"/>
              </a:rPr>
              <a:t> para </a:t>
            </a:r>
            <a:r>
              <a:rPr lang="en-US" altLang="en-US" sz="2000" dirty="0" err="1">
                <a:latin typeface="Lucida Sans Unicode" panose="020B0602030504020204" pitchFamily="34" charset="0"/>
              </a:rPr>
              <a:t>sa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paghahasik</a:t>
            </a:r>
            <a:r>
              <a:rPr lang="en-US" altLang="en-US" sz="2000" dirty="0">
                <a:latin typeface="Lucida Sans Unicode" panose="020B0602030504020204" pitchFamily="34" charset="0"/>
              </a:rPr>
              <a:t>, ay </a:t>
            </a:r>
            <a:r>
              <a:rPr lang="en-US" altLang="en-US" sz="2000" dirty="0" err="1">
                <a:latin typeface="Lucida Sans Unicode" panose="020B0602030504020204" pitchFamily="34" charset="0"/>
              </a:rPr>
              <a:t>walang</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dudang</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babalik</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may </a:t>
            </a:r>
            <a:r>
              <a:rPr lang="en-US" altLang="en-US" sz="2000" dirty="0" err="1">
                <a:latin typeface="Lucida Sans Unicode" panose="020B0602030504020204" pitchFamily="34" charset="0"/>
              </a:rPr>
              <a:t>kagalakan</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dala</a:t>
            </a:r>
            <a:r>
              <a:rPr lang="en-US" altLang="en-US" sz="2000" dirty="0">
                <a:latin typeface="Lucida Sans Unicode" panose="020B0602030504020204" pitchFamily="34" charset="0"/>
              </a:rPr>
              <a:t> ang </a:t>
            </a:r>
            <a:r>
              <a:rPr lang="en-US" altLang="en-US" sz="2000" dirty="0" err="1">
                <a:latin typeface="Lucida Sans Unicode" panose="020B0602030504020204" pitchFamily="34" charset="0"/>
              </a:rPr>
              <a:t>kaniyang</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mga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bigkis</a:t>
            </a:r>
            <a:r>
              <a:rPr lang="en-US" altLang="en-US" sz="2000" dirty="0">
                <a:latin typeface="Lucida Sans Unicode" panose="020B0602030504020204" pitchFamily="34" charset="0"/>
              </a:rPr>
              <a:t>.</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Awit</a:t>
            </a:r>
            <a:r>
              <a:rPr lang="en-US" altLang="en-US" sz="2400" dirty="0">
                <a:latin typeface="Lucida Sans Unicode" panose="020B0602030504020204" pitchFamily="34" charset="0"/>
              </a:rPr>
              <a:t> 126:5-6</a:t>
            </a:r>
          </a:p>
        </p:txBody>
      </p:sp>
      <p:sp>
        <p:nvSpPr>
          <p:cNvPr id="36868" name="Title 1"/>
          <p:cNvSpPr txBox="1">
            <a:spLocks/>
          </p:cNvSpPr>
          <p:nvPr/>
        </p:nvSpPr>
        <p:spPr bwMode="auto">
          <a:xfrm>
            <a:off x="0" y="13030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dirty="0">
                <a:solidFill>
                  <a:srgbClr val="FF0000"/>
                </a:solidFill>
              </a:rPr>
              <a:t>1. I-renew ang intimacy </a:t>
            </a:r>
            <a:r>
              <a:rPr lang="en-US" altLang="en-US" sz="5400" dirty="0" err="1">
                <a:solidFill>
                  <a:srgbClr val="FF0000"/>
                </a:solidFill>
              </a:rPr>
              <a:t>sa</a:t>
            </a:r>
            <a:r>
              <a:rPr lang="en-US" altLang="en-US" sz="5400" dirty="0">
                <a:solidFill>
                  <a:srgbClr val="FF0000"/>
                </a:solidFill>
              </a:rPr>
              <a:t> </a:t>
            </a:r>
            <a:r>
              <a:rPr lang="en-US" altLang="en-US" sz="5400" dirty="0" err="1">
                <a:solidFill>
                  <a:srgbClr val="FF0000"/>
                </a:solidFill>
              </a:rPr>
              <a:t>Diyos</a:t>
            </a:r>
            <a:endParaRPr lang="en-US" altLang="en-US" sz="5400" dirty="0">
              <a:solidFill>
                <a:srgbClr val="FF0000"/>
              </a:solidFill>
            </a:endParaRPr>
          </a:p>
        </p:txBody>
      </p:sp>
      <p:sp>
        <p:nvSpPr>
          <p:cNvPr id="5" name="TextBox 4"/>
          <p:cNvSpPr txBox="1">
            <a:spLocks noChangeArrowheads="1"/>
          </p:cNvSpPr>
          <p:nvPr/>
        </p:nvSpPr>
        <p:spPr bwMode="auto">
          <a:xfrm>
            <a:off x="2670810" y="4746496"/>
            <a:ext cx="593979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b="1" dirty="0">
                <a:latin typeface="Lucida Sans Unicode" panose="020B0602030504020204" pitchFamily="34" charset="0"/>
              </a:rPr>
              <a:t>FOUR WAYS TO GROW COMPASSION</a:t>
            </a:r>
          </a:p>
          <a:p>
            <a:pPr eaLnBrk="1" hangingPunct="1">
              <a:spcBef>
                <a:spcPct val="0"/>
              </a:spcBef>
              <a:buNone/>
            </a:pPr>
            <a:r>
              <a:rPr lang="en-US" altLang="en-US" sz="2000" b="1" dirty="0">
                <a:solidFill>
                  <a:srgbClr val="FF0000"/>
                </a:solidFill>
                <a:latin typeface="Lucida Sans Unicode" panose="020B0602030504020204" pitchFamily="34" charset="0"/>
              </a:rPr>
              <a:t>	1. Renew intimacy with God</a:t>
            </a:r>
          </a:p>
          <a:p>
            <a:pPr eaLnBrk="1" hangingPunct="1">
              <a:spcBef>
                <a:spcPct val="0"/>
              </a:spcBef>
              <a:buNone/>
            </a:pPr>
            <a:r>
              <a:rPr lang="en-US" altLang="en-US" sz="1800" dirty="0">
                <a:solidFill>
                  <a:srgbClr val="002060"/>
                </a:solidFill>
                <a:latin typeface="Lucida Sans Unicode" panose="020B0602030504020204" pitchFamily="34" charset="0"/>
              </a:rPr>
              <a:t>Those who sow in tears shall reap in joy. He who continually goes forth weeping, bearing seed for sowing, shall doubtless come again with rejoicing, bringing his sheaves with him. Psalm 126: 5-6</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48301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txBox="1">
            <a:spLocks/>
          </p:cNvSpPr>
          <p:nvPr/>
        </p:nvSpPr>
        <p:spPr bwMode="auto">
          <a:xfrm>
            <a:off x="0" y="13716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4800"/>
              </a:lnSpc>
              <a:spcBef>
                <a:spcPct val="0"/>
              </a:spcBef>
              <a:buFontTx/>
              <a:buNone/>
            </a:pPr>
            <a:r>
              <a:rPr lang="en-US" altLang="en-US" sz="5400" dirty="0">
                <a:solidFill>
                  <a:srgbClr val="FF0000"/>
                </a:solidFill>
              </a:rPr>
              <a:t>2. </a:t>
            </a:r>
            <a:r>
              <a:rPr lang="en-US" altLang="en-US" sz="5400" dirty="0" err="1">
                <a:solidFill>
                  <a:srgbClr val="FF0000"/>
                </a:solidFill>
              </a:rPr>
              <a:t>Magpasya</a:t>
            </a:r>
            <a:r>
              <a:rPr lang="en-US" altLang="en-US" sz="5400" dirty="0">
                <a:solidFill>
                  <a:srgbClr val="FF0000"/>
                </a:solidFill>
              </a:rPr>
              <a:t> </a:t>
            </a:r>
            <a:r>
              <a:rPr lang="en-US" altLang="en-US" sz="5400" dirty="0" err="1">
                <a:solidFill>
                  <a:srgbClr val="FF0000"/>
                </a:solidFill>
              </a:rPr>
              <a:t>na</a:t>
            </a:r>
            <a:r>
              <a:rPr lang="en-US" altLang="en-US" sz="5400" dirty="0">
                <a:solidFill>
                  <a:srgbClr val="FF0000"/>
                </a:solidFill>
              </a:rPr>
              <a:t> </a:t>
            </a:r>
            <a:r>
              <a:rPr lang="en-US" altLang="en-US" sz="5400" dirty="0" err="1">
                <a:solidFill>
                  <a:srgbClr val="FF0000"/>
                </a:solidFill>
              </a:rPr>
              <a:t>kaibiganin</a:t>
            </a:r>
            <a:r>
              <a:rPr lang="en-US" altLang="en-US" sz="5400" dirty="0">
                <a:solidFill>
                  <a:srgbClr val="FF0000"/>
                </a:solidFill>
              </a:rPr>
              <a:t> ang </a:t>
            </a:r>
            <a:r>
              <a:rPr lang="en-US" altLang="en-US" sz="5400" dirty="0" err="1">
                <a:solidFill>
                  <a:srgbClr val="FF0000"/>
                </a:solidFill>
              </a:rPr>
              <a:t>mga</a:t>
            </a:r>
            <a:r>
              <a:rPr lang="en-US" altLang="en-US" sz="5400" dirty="0">
                <a:solidFill>
                  <a:srgbClr val="FF0000"/>
                </a:solidFill>
              </a:rPr>
              <a:t> </a:t>
            </a:r>
            <a:r>
              <a:rPr lang="en-US" altLang="en-US" sz="5400" dirty="0" err="1">
                <a:solidFill>
                  <a:srgbClr val="FF0000"/>
                </a:solidFill>
              </a:rPr>
              <a:t>makasalanan</a:t>
            </a:r>
            <a:endParaRPr lang="en-US" altLang="en-US" sz="5400" dirty="0">
              <a:solidFill>
                <a:srgbClr val="FF0000"/>
              </a:solidFill>
            </a:endParaRPr>
          </a:p>
        </p:txBody>
      </p:sp>
      <p:sp>
        <p:nvSpPr>
          <p:cNvPr id="6" name="TextBox 5"/>
          <p:cNvSpPr txBox="1">
            <a:spLocks noChangeArrowheads="1"/>
          </p:cNvSpPr>
          <p:nvPr/>
        </p:nvSpPr>
        <p:spPr bwMode="auto">
          <a:xfrm>
            <a:off x="1047750" y="3061855"/>
            <a:ext cx="70485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800" dirty="0">
                <a:latin typeface="Lucida Sans Unicode" panose="020B0602030504020204" pitchFamily="34" charset="0"/>
              </a:rPr>
              <a:t>“Hindi </a:t>
            </a:r>
            <a:r>
              <a:rPr lang="en-US" altLang="en-US" sz="2800" dirty="0" err="1">
                <a:latin typeface="Lucida Sans Unicode" panose="020B0602030504020204" pitchFamily="34" charset="0"/>
              </a:rPr>
              <a:t>ako</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naparito</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upang</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tawagin</a:t>
            </a:r>
            <a:r>
              <a:rPr lang="en-US" altLang="en-US" sz="2800" dirty="0">
                <a:latin typeface="Lucida Sans Unicode" panose="020B0602030504020204" pitchFamily="34" charset="0"/>
              </a:rPr>
              <a:t> ang </a:t>
            </a:r>
            <a:r>
              <a:rPr lang="en-US" altLang="en-US" sz="2800" dirty="0" err="1">
                <a:latin typeface="Lucida Sans Unicode" panose="020B0602030504020204" pitchFamily="34" charset="0"/>
              </a:rPr>
              <a:t>mga</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matuwid</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kundi</a:t>
            </a:r>
            <a:r>
              <a:rPr lang="en-US" altLang="en-US" sz="2800" dirty="0">
                <a:latin typeface="Lucida Sans Unicode" panose="020B0602030504020204" pitchFamily="34" charset="0"/>
              </a:rPr>
              <a:t> ang </a:t>
            </a:r>
            <a:r>
              <a:rPr lang="en-US" altLang="en-US" sz="2800" dirty="0" err="1">
                <a:latin typeface="Lucida Sans Unicode" panose="020B0602030504020204" pitchFamily="34" charset="0"/>
              </a:rPr>
              <a:t>mga</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makasalanan</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sa</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pagsisisi</a:t>
            </a:r>
            <a:r>
              <a:rPr lang="en-US" altLang="en-US" sz="2800" dirty="0">
                <a:latin typeface="Lucida Sans Unicode" panose="020B0602030504020204" pitchFamily="34" charset="0"/>
              </a:rPr>
              <a:t>."</a:t>
            </a:r>
          </a:p>
          <a:p>
            <a:pPr algn="r" eaLnBrk="1" hangingPunct="1">
              <a:spcBef>
                <a:spcPct val="0"/>
              </a:spcBef>
              <a:buFontTx/>
              <a:buNone/>
            </a:pPr>
            <a:endParaRPr lang="en-US" altLang="en-US" sz="2800" dirty="0">
              <a:latin typeface="Lucida Sans Unicode" panose="020B0602030504020204" pitchFamily="34" charset="0"/>
            </a:endParaRPr>
          </a:p>
          <a:p>
            <a:pPr algn="ctr" eaLnBrk="1" hangingPunct="1">
              <a:spcBef>
                <a:spcPct val="0"/>
              </a:spcBef>
              <a:buFontTx/>
              <a:buNone/>
            </a:pPr>
            <a:r>
              <a:rPr lang="en-US" altLang="en-US" sz="2800" dirty="0">
                <a:latin typeface="Lucida Sans Unicode" panose="020B0602030504020204" pitchFamily="34" charset="0"/>
              </a:rPr>
              <a:t>					Lucas 5:32</a:t>
            </a:r>
          </a:p>
        </p:txBody>
      </p:sp>
      <p:sp>
        <p:nvSpPr>
          <p:cNvPr id="7" name="Title 1"/>
          <p:cNvSpPr>
            <a:spLocks noGrp="1"/>
          </p:cNvSpPr>
          <p:nvPr>
            <p:ph type="title"/>
          </p:nvPr>
        </p:nvSpPr>
        <p:spPr>
          <a:xfrm>
            <a:off x="0" y="277568"/>
            <a:ext cx="9144000" cy="589916"/>
          </a:xfrm>
        </p:spPr>
        <p:txBody>
          <a:bodyPr/>
          <a:lstStyle/>
          <a:p>
            <a:pPr eaLnBrk="1" hangingPunct="1"/>
            <a:r>
              <a:rPr lang="pt-BR" altLang="en-US" sz="3200" b="1" dirty="0">
                <a:latin typeface="+mn-lt"/>
              </a:rPr>
              <a:t>APAT NA PARAAN PARA BUMUO NG PAGKAHABAG</a:t>
            </a:r>
            <a:endParaRPr lang="en-US" altLang="en-US" sz="3200" b="1" dirty="0">
              <a:latin typeface="+mn-lt"/>
            </a:endParaRPr>
          </a:p>
        </p:txBody>
      </p:sp>
      <p:sp>
        <p:nvSpPr>
          <p:cNvPr id="8" name="TextBox 7"/>
          <p:cNvSpPr txBox="1">
            <a:spLocks noChangeArrowheads="1"/>
          </p:cNvSpPr>
          <p:nvPr/>
        </p:nvSpPr>
        <p:spPr bwMode="auto">
          <a:xfrm>
            <a:off x="2458374" y="5217551"/>
            <a:ext cx="593979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b="1" dirty="0">
                <a:latin typeface="Lucida Sans Unicode" panose="020B0602030504020204" pitchFamily="34" charset="0"/>
              </a:rPr>
              <a:t>FOUR WAYS TO GROW COMPASSION</a:t>
            </a:r>
          </a:p>
          <a:p>
            <a:pPr algn="ctr" eaLnBrk="1" hangingPunct="1">
              <a:spcBef>
                <a:spcPct val="0"/>
              </a:spcBef>
              <a:buNone/>
            </a:pPr>
            <a:r>
              <a:rPr lang="en-US" altLang="en-US" sz="2000" dirty="0">
                <a:solidFill>
                  <a:srgbClr val="FF0000"/>
                </a:solidFill>
                <a:latin typeface="+mn-lt"/>
              </a:rPr>
              <a:t>2. Resolve to be friends with sinners</a:t>
            </a:r>
          </a:p>
          <a:p>
            <a:pPr algn="ctr">
              <a:spcBef>
                <a:spcPct val="0"/>
              </a:spcBef>
              <a:buNone/>
            </a:pPr>
            <a:r>
              <a:rPr lang="en-US" altLang="en-US" sz="1800" dirty="0">
                <a:solidFill>
                  <a:srgbClr val="002060"/>
                </a:solidFill>
                <a:latin typeface="Lucida Sans Unicode" panose="020B0602030504020204" pitchFamily="34" charset="0"/>
              </a:rPr>
              <a:t>“I have not come to call the righteous,</a:t>
            </a:r>
            <a:br>
              <a:rPr lang="en-US" altLang="en-US" sz="1800" dirty="0">
                <a:solidFill>
                  <a:srgbClr val="002060"/>
                </a:solidFill>
                <a:latin typeface="Lucida Sans Unicode" panose="020B0602030504020204" pitchFamily="34" charset="0"/>
              </a:rPr>
            </a:br>
            <a:r>
              <a:rPr lang="en-US" altLang="en-US" sz="1800" dirty="0">
                <a:solidFill>
                  <a:srgbClr val="002060"/>
                </a:solidFill>
                <a:latin typeface="Lucida Sans Unicode" panose="020B0602030504020204" pitchFamily="34" charset="0"/>
              </a:rPr>
              <a:t>but sinners to repentance.” Luke 5:32</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004851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txBox="1">
            <a:spLocks/>
          </p:cNvSpPr>
          <p:nvPr/>
        </p:nvSpPr>
        <p:spPr bwMode="auto">
          <a:xfrm>
            <a:off x="0" y="1551790"/>
            <a:ext cx="91440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4800"/>
              </a:lnSpc>
              <a:spcBef>
                <a:spcPct val="0"/>
              </a:spcBef>
              <a:buFontTx/>
              <a:buNone/>
            </a:pPr>
            <a:r>
              <a:rPr lang="en-US" altLang="en-US" sz="5400" dirty="0">
                <a:solidFill>
                  <a:srgbClr val="FF0000"/>
                </a:solidFill>
              </a:rPr>
              <a:t>3. </a:t>
            </a:r>
            <a:r>
              <a:rPr lang="en-US" altLang="en-US" sz="4800" dirty="0" err="1">
                <a:solidFill>
                  <a:srgbClr val="FF0000"/>
                </a:solidFill>
              </a:rPr>
              <a:t>Tanggapin</a:t>
            </a:r>
            <a:r>
              <a:rPr lang="en-US" altLang="en-US" sz="4800" dirty="0">
                <a:solidFill>
                  <a:srgbClr val="FF0000"/>
                </a:solidFill>
              </a:rPr>
              <a:t> ang mantle ng </a:t>
            </a:r>
            <a:r>
              <a:rPr lang="en-US" altLang="en-US" sz="4800" dirty="0" err="1">
                <a:solidFill>
                  <a:srgbClr val="FF0000"/>
                </a:solidFill>
              </a:rPr>
              <a:t>responsibilidad</a:t>
            </a:r>
            <a:r>
              <a:rPr lang="en-US" altLang="en-US" sz="4800" dirty="0">
                <a:solidFill>
                  <a:srgbClr val="FF0000"/>
                </a:solidFill>
              </a:rPr>
              <a:t> para </a:t>
            </a:r>
            <a:r>
              <a:rPr lang="en-US" altLang="en-US" sz="4800" dirty="0" err="1">
                <a:solidFill>
                  <a:srgbClr val="FF0000"/>
                </a:solidFill>
              </a:rPr>
              <a:t>sa</a:t>
            </a:r>
            <a:r>
              <a:rPr lang="en-US" altLang="en-US" sz="4800" dirty="0">
                <a:solidFill>
                  <a:srgbClr val="FF0000"/>
                </a:solidFill>
              </a:rPr>
              <a:t> personal </a:t>
            </a:r>
            <a:r>
              <a:rPr lang="en-US" altLang="en-US" sz="4800" dirty="0" err="1">
                <a:solidFill>
                  <a:srgbClr val="FF0000"/>
                </a:solidFill>
              </a:rPr>
              <a:t>na</a:t>
            </a:r>
            <a:r>
              <a:rPr lang="en-US" altLang="en-US" sz="4800" dirty="0">
                <a:solidFill>
                  <a:srgbClr val="FF0000"/>
                </a:solidFill>
              </a:rPr>
              <a:t> </a:t>
            </a:r>
            <a:r>
              <a:rPr lang="en-US" altLang="en-US" sz="4800" dirty="0" err="1">
                <a:solidFill>
                  <a:srgbClr val="FF0000"/>
                </a:solidFill>
              </a:rPr>
              <a:t>ebanghelismo</a:t>
            </a:r>
            <a:endParaRPr lang="en-US" altLang="en-US" sz="4800" dirty="0">
              <a:solidFill>
                <a:srgbClr val="FF0000"/>
              </a:solidFill>
            </a:endParaRPr>
          </a:p>
        </p:txBody>
      </p:sp>
      <p:sp>
        <p:nvSpPr>
          <p:cNvPr id="6" name="TextBox 5"/>
          <p:cNvSpPr txBox="1">
            <a:spLocks noChangeArrowheads="1"/>
          </p:cNvSpPr>
          <p:nvPr/>
        </p:nvSpPr>
        <p:spPr bwMode="auto">
          <a:xfrm>
            <a:off x="723900" y="3657600"/>
            <a:ext cx="7696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800" dirty="0">
                <a:latin typeface="Lucida Sans Unicode" panose="020B0602030504020204" pitchFamily="34" charset="0"/>
              </a:rPr>
              <a:t>“</a:t>
            </a:r>
            <a:r>
              <a:rPr lang="en-US" altLang="en-US" sz="2800" dirty="0" err="1">
                <a:latin typeface="Lucida Sans Unicode" panose="020B0602030504020204" pitchFamily="34" charset="0"/>
              </a:rPr>
              <a:t>Makakatanggap</a:t>
            </a:r>
            <a:r>
              <a:rPr lang="en-US" altLang="en-US" sz="2800" dirty="0">
                <a:latin typeface="Lucida Sans Unicode" panose="020B0602030504020204" pitchFamily="34" charset="0"/>
              </a:rPr>
              <a:t> </a:t>
            </a:r>
            <a:r>
              <a:rPr lang="en-US" altLang="en-US" sz="2800" u="sng" dirty="0">
                <a:latin typeface="Lucida Sans Unicode" panose="020B0602030504020204" pitchFamily="34" charset="0"/>
              </a:rPr>
              <a:t>kayo</a:t>
            </a:r>
            <a:r>
              <a:rPr lang="en-US" altLang="en-US" sz="2800" dirty="0">
                <a:latin typeface="Lucida Sans Unicode" panose="020B0602030504020204" pitchFamily="34" charset="0"/>
              </a:rPr>
              <a:t> ng </a:t>
            </a:r>
            <a:r>
              <a:rPr lang="en-US" altLang="en-US" sz="2800" dirty="0" err="1">
                <a:latin typeface="Lucida Sans Unicode" panose="020B0602030504020204" pitchFamily="34" charset="0"/>
              </a:rPr>
              <a:t>kapangyarihan</a:t>
            </a:r>
            <a:r>
              <a:rPr lang="en-US" altLang="en-US" sz="2800" dirty="0">
                <a:latin typeface="Lucida Sans Unicode" panose="020B0602030504020204" pitchFamily="34" charset="0"/>
              </a:rPr>
              <a:t>… at </a:t>
            </a:r>
            <a:r>
              <a:rPr lang="en-US" altLang="en-US" sz="2800" u="sng" dirty="0">
                <a:latin typeface="Lucida Sans Unicode" panose="020B0602030504020204" pitchFamily="34" charset="0"/>
              </a:rPr>
              <a:t>kayo</a:t>
            </a:r>
            <a:r>
              <a:rPr lang="en-US" altLang="en-US" sz="2800" dirty="0">
                <a:latin typeface="Lucida Sans Unicode" panose="020B0602030504020204" pitchFamily="34" charset="0"/>
              </a:rPr>
              <a:t> ay </a:t>
            </a:r>
            <a:r>
              <a:rPr lang="en-US" altLang="en-US" sz="2800" dirty="0" err="1">
                <a:latin typeface="Lucida Sans Unicode" panose="020B0602030504020204" pitchFamily="34" charset="0"/>
              </a:rPr>
              <a:t>magiging</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mga</a:t>
            </a: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saksi</a:t>
            </a:r>
            <a:r>
              <a:rPr lang="en-US" altLang="en-US" sz="2800" dirty="0">
                <a:latin typeface="Lucida Sans Unicode" panose="020B0602030504020204" pitchFamily="34" charset="0"/>
              </a:rPr>
              <a:t> ko!”						</a:t>
            </a:r>
            <a:r>
              <a:rPr lang="en-US" altLang="en-US" sz="2800" dirty="0" err="1">
                <a:latin typeface="Lucida Sans Unicode" panose="020B0602030504020204" pitchFamily="34" charset="0"/>
              </a:rPr>
              <a:t>Gawa</a:t>
            </a:r>
            <a:r>
              <a:rPr lang="en-US" altLang="en-US" sz="2800" dirty="0">
                <a:latin typeface="Lucida Sans Unicode" panose="020B0602030504020204" pitchFamily="34" charset="0"/>
              </a:rPr>
              <a:t> 1:8</a:t>
            </a:r>
          </a:p>
        </p:txBody>
      </p:sp>
      <p:sp>
        <p:nvSpPr>
          <p:cNvPr id="7" name="Title 1"/>
          <p:cNvSpPr>
            <a:spLocks noGrp="1"/>
          </p:cNvSpPr>
          <p:nvPr>
            <p:ph type="title"/>
          </p:nvPr>
        </p:nvSpPr>
        <p:spPr>
          <a:xfrm>
            <a:off x="0" y="277568"/>
            <a:ext cx="9144000" cy="589916"/>
          </a:xfrm>
        </p:spPr>
        <p:txBody>
          <a:bodyPr/>
          <a:lstStyle/>
          <a:p>
            <a:pPr eaLnBrk="1" hangingPunct="1"/>
            <a:r>
              <a:rPr lang="pt-BR" altLang="en-US" sz="3200" b="1" dirty="0">
                <a:latin typeface="+mn-lt"/>
              </a:rPr>
              <a:t>APAT NA PARAAN PARA BUMUO NG PAGKAHABAG</a:t>
            </a:r>
            <a:endParaRPr lang="en-US" altLang="en-US" sz="3200" b="1" dirty="0">
              <a:latin typeface="+mn-lt"/>
            </a:endParaRPr>
          </a:p>
        </p:txBody>
      </p:sp>
      <p:sp>
        <p:nvSpPr>
          <p:cNvPr id="8" name="TextBox 7"/>
          <p:cNvSpPr txBox="1">
            <a:spLocks noChangeArrowheads="1"/>
          </p:cNvSpPr>
          <p:nvPr/>
        </p:nvSpPr>
        <p:spPr bwMode="auto">
          <a:xfrm>
            <a:off x="2458374" y="5217551"/>
            <a:ext cx="593979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b="1" dirty="0">
                <a:latin typeface="Lucida Sans Unicode" panose="020B0602030504020204" pitchFamily="34" charset="0"/>
              </a:rPr>
              <a:t>FOUR WAYS TO GROW COMPASSION</a:t>
            </a:r>
          </a:p>
          <a:p>
            <a:pPr>
              <a:spcBef>
                <a:spcPct val="0"/>
              </a:spcBef>
              <a:buNone/>
            </a:pPr>
            <a:r>
              <a:rPr lang="en-US" altLang="en-US" sz="2000" dirty="0">
                <a:solidFill>
                  <a:srgbClr val="FF0000"/>
                </a:solidFill>
                <a:latin typeface="+mn-lt"/>
              </a:rPr>
              <a:t>3. </a:t>
            </a:r>
            <a:r>
              <a:rPr lang="en-US" altLang="en-US" sz="2000" dirty="0">
                <a:solidFill>
                  <a:srgbClr val="FF0000"/>
                </a:solidFill>
              </a:rPr>
              <a:t>Receive the mantle of responsibility for personal evangelism </a:t>
            </a:r>
            <a:r>
              <a:rPr lang="en-US" altLang="en-US" sz="1800" dirty="0">
                <a:solidFill>
                  <a:srgbClr val="002060"/>
                </a:solidFill>
                <a:latin typeface="Lucida Sans Unicode" panose="020B0602030504020204" pitchFamily="34" charset="0"/>
              </a:rPr>
              <a:t>“</a:t>
            </a:r>
            <a:r>
              <a:rPr lang="en-US" altLang="en-US" sz="1800" u="sng" dirty="0">
                <a:solidFill>
                  <a:srgbClr val="002060"/>
                </a:solidFill>
                <a:latin typeface="Lucida Sans Unicode" panose="020B0602030504020204" pitchFamily="34" charset="0"/>
              </a:rPr>
              <a:t>You</a:t>
            </a:r>
            <a:r>
              <a:rPr lang="en-US" altLang="en-US" sz="1800" dirty="0">
                <a:solidFill>
                  <a:srgbClr val="002060"/>
                </a:solidFill>
                <a:latin typeface="Lucida Sans Unicode" panose="020B0602030504020204" pitchFamily="34" charset="0"/>
              </a:rPr>
              <a:t> will receive power… and </a:t>
            </a:r>
            <a:r>
              <a:rPr lang="en-US" altLang="en-US" sz="1800" u="sng" dirty="0">
                <a:solidFill>
                  <a:srgbClr val="002060"/>
                </a:solidFill>
                <a:latin typeface="Lucida Sans Unicode" panose="020B0602030504020204" pitchFamily="34" charset="0"/>
              </a:rPr>
              <a:t>you</a:t>
            </a:r>
            <a:r>
              <a:rPr lang="en-US" altLang="en-US" sz="1800" dirty="0">
                <a:solidFill>
                  <a:srgbClr val="002060"/>
                </a:solidFill>
                <a:latin typeface="Lucida Sans Unicode" panose="020B0602030504020204" pitchFamily="34" charset="0"/>
              </a:rPr>
              <a:t> will be my witnesses!” Acts 1:8</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5357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txBox="1">
            <a:spLocks/>
          </p:cNvSpPr>
          <p:nvPr/>
        </p:nvSpPr>
        <p:spPr bwMode="auto">
          <a:xfrm>
            <a:off x="0" y="1295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dirty="0">
                <a:solidFill>
                  <a:srgbClr val="FF0000"/>
                </a:solidFill>
              </a:rPr>
              <a:t>4. </a:t>
            </a:r>
            <a:r>
              <a:rPr lang="en-US" altLang="en-US" sz="5400" dirty="0" err="1">
                <a:solidFill>
                  <a:srgbClr val="FF0000"/>
                </a:solidFill>
              </a:rPr>
              <a:t>Itakwil</a:t>
            </a:r>
            <a:r>
              <a:rPr lang="en-US" altLang="en-US" sz="5400" dirty="0">
                <a:solidFill>
                  <a:srgbClr val="FF0000"/>
                </a:solidFill>
              </a:rPr>
              <a:t> ang </a:t>
            </a:r>
            <a:r>
              <a:rPr lang="en-US" altLang="en-US" sz="5400" dirty="0" err="1">
                <a:solidFill>
                  <a:srgbClr val="FF0000"/>
                </a:solidFill>
              </a:rPr>
              <a:t>Kawalang-interes</a:t>
            </a:r>
            <a:endParaRPr lang="en-US" altLang="en-US" sz="5400" dirty="0">
              <a:solidFill>
                <a:srgbClr val="FF0000"/>
              </a:solidFill>
            </a:endParaRPr>
          </a:p>
        </p:txBody>
      </p:sp>
      <p:sp>
        <p:nvSpPr>
          <p:cNvPr id="6" name="TextBox 5"/>
          <p:cNvSpPr txBox="1">
            <a:spLocks noChangeArrowheads="1"/>
          </p:cNvSpPr>
          <p:nvPr/>
        </p:nvSpPr>
        <p:spPr bwMode="auto">
          <a:xfrm>
            <a:off x="857250" y="2245571"/>
            <a:ext cx="74295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400" dirty="0">
                <a:latin typeface="Lucida Sans Unicode" panose="020B0602030504020204" pitchFamily="34" charset="0"/>
              </a:rPr>
              <a:t>“</a:t>
            </a:r>
            <a:r>
              <a:rPr lang="en-US" sz="2400" dirty="0" err="1">
                <a:solidFill>
                  <a:srgbClr val="000000"/>
                </a:solidFill>
                <a:latin typeface="verdana" panose="020B0604030504040204" pitchFamily="34" charset="0"/>
              </a:rPr>
              <a:t>Gamitin</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mong</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mabuti</a:t>
            </a:r>
            <a:r>
              <a:rPr lang="en-US" sz="2400" dirty="0">
                <a:solidFill>
                  <a:srgbClr val="000000"/>
                </a:solidFill>
                <a:latin typeface="verdana" panose="020B0604030504040204" pitchFamily="34" charset="0"/>
              </a:rPr>
              <a:t> ang </a:t>
            </a:r>
            <a:r>
              <a:rPr lang="en-US" sz="2400" dirty="0" err="1">
                <a:solidFill>
                  <a:srgbClr val="000000"/>
                </a:solidFill>
                <a:latin typeface="verdana" panose="020B0604030504040204" pitchFamily="34" charset="0"/>
              </a:rPr>
              <a:t>bawat</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pagkakataon</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na</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mayroon</a:t>
            </a:r>
            <a:r>
              <a:rPr lang="en-US" sz="2400" dirty="0">
                <a:solidFill>
                  <a:srgbClr val="000000"/>
                </a:solidFill>
                <a:latin typeface="verdana" panose="020B0604030504040204" pitchFamily="34" charset="0"/>
              </a:rPr>
              <a:t> ka, </a:t>
            </a:r>
            <a:r>
              <a:rPr lang="en-US" sz="2400" dirty="0" err="1">
                <a:solidFill>
                  <a:srgbClr val="000000"/>
                </a:solidFill>
                <a:latin typeface="verdana" panose="020B0604030504040204" pitchFamily="34" charset="0"/>
              </a:rPr>
              <a:t>dahil</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ito</a:t>
            </a:r>
            <a:r>
              <a:rPr lang="en-US" sz="2400" dirty="0">
                <a:solidFill>
                  <a:srgbClr val="000000"/>
                </a:solidFill>
                <a:latin typeface="verdana" panose="020B0604030504040204" pitchFamily="34" charset="0"/>
              </a:rPr>
              <a:t> ay </a:t>
            </a:r>
            <a:r>
              <a:rPr lang="en-US" sz="2400" dirty="0" err="1">
                <a:solidFill>
                  <a:srgbClr val="000000"/>
                </a:solidFill>
                <a:latin typeface="verdana" panose="020B0604030504040204" pitchFamily="34" charset="0"/>
              </a:rPr>
              <a:t>masasamang</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panahon</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Huwag</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maging</a:t>
            </a:r>
            <a:r>
              <a:rPr lang="en-US" sz="2400" dirty="0">
                <a:solidFill>
                  <a:srgbClr val="000000"/>
                </a:solidFill>
                <a:latin typeface="verdana" panose="020B0604030504040204" pitchFamily="34" charset="0"/>
              </a:rPr>
              <a:t> tanga, kung </a:t>
            </a:r>
            <a:r>
              <a:rPr lang="en-US" sz="2400" dirty="0" err="1">
                <a:solidFill>
                  <a:srgbClr val="000000"/>
                </a:solidFill>
                <a:latin typeface="verdana" panose="020B0604030504040204" pitchFamily="34" charset="0"/>
              </a:rPr>
              <a:t>gayon</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ngunit</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subukang</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alamin</a:t>
            </a:r>
            <a:r>
              <a:rPr lang="en-US" sz="2400" dirty="0">
                <a:solidFill>
                  <a:srgbClr val="000000"/>
                </a:solidFill>
                <a:latin typeface="verdana" panose="020B0604030504040204" pitchFamily="34" charset="0"/>
              </a:rPr>
              <a:t> kung </a:t>
            </a:r>
            <a:r>
              <a:rPr lang="en-US" sz="2400" dirty="0" err="1">
                <a:solidFill>
                  <a:srgbClr val="000000"/>
                </a:solidFill>
                <a:latin typeface="verdana" panose="020B0604030504040204" pitchFamily="34" charset="0"/>
              </a:rPr>
              <a:t>ano</a:t>
            </a:r>
            <a:r>
              <a:rPr lang="en-US" sz="2400" dirty="0">
                <a:solidFill>
                  <a:srgbClr val="000000"/>
                </a:solidFill>
                <a:latin typeface="verdana" panose="020B0604030504040204" pitchFamily="34" charset="0"/>
              </a:rPr>
              <a:t> ang </a:t>
            </a:r>
            <a:r>
              <a:rPr lang="en-US" sz="2400" dirty="0" err="1">
                <a:solidFill>
                  <a:srgbClr val="000000"/>
                </a:solidFill>
                <a:latin typeface="verdana" panose="020B0604030504040204" pitchFamily="34" charset="0"/>
              </a:rPr>
              <a:t>nais</a:t>
            </a:r>
            <a:r>
              <a:rPr lang="en-US" sz="2400" dirty="0">
                <a:solidFill>
                  <a:srgbClr val="000000"/>
                </a:solidFill>
                <a:latin typeface="verdana" panose="020B0604030504040204" pitchFamily="34" charset="0"/>
              </a:rPr>
              <a:t> ng </a:t>
            </a:r>
            <a:r>
              <a:rPr lang="en-US" sz="2400" dirty="0" err="1">
                <a:solidFill>
                  <a:srgbClr val="000000"/>
                </a:solidFill>
                <a:latin typeface="verdana" panose="020B0604030504040204" pitchFamily="34" charset="0"/>
              </a:rPr>
              <a:t>Panginoon</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na</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gawin</a:t>
            </a:r>
            <a:r>
              <a:rPr lang="en-US" sz="2400" dirty="0">
                <a:solidFill>
                  <a:srgbClr val="000000"/>
                </a:solidFill>
                <a:latin typeface="verdana" panose="020B0604030504040204" pitchFamily="34" charset="0"/>
              </a:rPr>
              <a:t> mo.”</a:t>
            </a:r>
            <a:br>
              <a:rPr lang="en-US" altLang="en-US" sz="2400" dirty="0">
                <a:latin typeface="Lucida Sans Unicode" panose="020B0602030504020204" pitchFamily="34" charset="0"/>
              </a:rPr>
            </a:br>
            <a:endParaRPr lang="en-US" altLang="en-US" sz="2400" dirty="0">
              <a:latin typeface="Lucida Sans Unicode" panose="020B0602030504020204" pitchFamily="34" charset="0"/>
            </a:endParaRPr>
          </a:p>
          <a:p>
            <a:pPr algn="ctr">
              <a:spcBef>
                <a:spcPct val="0"/>
              </a:spcBef>
              <a:buNone/>
            </a:pPr>
            <a:r>
              <a:rPr lang="en-US" altLang="en-US" sz="2800" dirty="0">
                <a:latin typeface="Lucida Sans Unicode" panose="020B0602030504020204" pitchFamily="34" charset="0"/>
              </a:rPr>
              <a:t>			</a:t>
            </a:r>
            <a:r>
              <a:rPr lang="en-US" altLang="en-US" sz="2800" dirty="0" err="1">
                <a:latin typeface="Lucida Sans Unicode" panose="020B0602030504020204" pitchFamily="34" charset="0"/>
              </a:rPr>
              <a:t>Efeso</a:t>
            </a:r>
            <a:r>
              <a:rPr lang="en-US" altLang="en-US" sz="2800" dirty="0">
                <a:latin typeface="Lucida Sans Unicode" panose="020B0602030504020204" pitchFamily="34" charset="0"/>
              </a:rPr>
              <a:t> 5:16-17 GNT</a:t>
            </a:r>
          </a:p>
        </p:txBody>
      </p:sp>
      <p:sp>
        <p:nvSpPr>
          <p:cNvPr id="5" name="Title 1"/>
          <p:cNvSpPr txBox="1">
            <a:spLocks/>
          </p:cNvSpPr>
          <p:nvPr/>
        </p:nvSpPr>
        <p:spPr>
          <a:xfrm>
            <a:off x="0" y="277568"/>
            <a:ext cx="9144000" cy="589916"/>
          </a:xfrm>
          <a:prstGeom prst="rect">
            <a:avLst/>
          </a:prstGeom>
        </p:spPr>
        <p:txBody>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pt-BR" altLang="en-US" sz="3200" b="1" dirty="0">
                <a:latin typeface="+mn-lt"/>
              </a:rPr>
              <a:t>APAT NA PARAAN PARA BUMUO NG PAGKAHABAG</a:t>
            </a:r>
            <a:endParaRPr lang="en-US" altLang="en-US" sz="3200" b="1" dirty="0">
              <a:latin typeface="+mn-lt"/>
            </a:endParaRPr>
          </a:p>
        </p:txBody>
      </p:sp>
      <p:sp>
        <p:nvSpPr>
          <p:cNvPr id="7" name="TextBox 6"/>
          <p:cNvSpPr txBox="1">
            <a:spLocks noChangeArrowheads="1"/>
          </p:cNvSpPr>
          <p:nvPr/>
        </p:nvSpPr>
        <p:spPr bwMode="auto">
          <a:xfrm>
            <a:off x="2458373" y="5079530"/>
            <a:ext cx="656613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b="1" dirty="0">
                <a:latin typeface="Lucida Sans Unicode" panose="020B0602030504020204" pitchFamily="34" charset="0"/>
              </a:rPr>
              <a:t>FOUR WAYS TO GROW COMPASSION</a:t>
            </a:r>
          </a:p>
          <a:p>
            <a:pPr>
              <a:spcBef>
                <a:spcPct val="0"/>
              </a:spcBef>
              <a:buNone/>
            </a:pPr>
            <a:r>
              <a:rPr lang="en-US" altLang="en-US" sz="1600" dirty="0">
                <a:solidFill>
                  <a:srgbClr val="FF0000"/>
                </a:solidFill>
                <a:latin typeface="+mn-lt"/>
              </a:rPr>
              <a:t>4. </a:t>
            </a:r>
            <a:r>
              <a:rPr lang="en-US" altLang="en-US" sz="1600">
                <a:solidFill>
                  <a:srgbClr val="FF0000"/>
                </a:solidFill>
              </a:rPr>
              <a:t>Renounce Indifference </a:t>
            </a:r>
            <a:r>
              <a:rPr lang="en-US" altLang="en-US" sz="1400" dirty="0">
                <a:solidFill>
                  <a:srgbClr val="002060"/>
                </a:solidFill>
                <a:latin typeface="Lucida Sans Unicode" panose="020B0602030504020204" pitchFamily="34" charset="0"/>
              </a:rPr>
              <a:t>“Make good use of every opportunity you have, because these are evil days. Don't be fools, then, but try to find out what the Lord wants you to do.” Ephesians 5:16-17 GNT</a:t>
            </a:r>
            <a:br>
              <a:rPr lang="en-US" altLang="en-US" sz="1400" u="sng" dirty="0">
                <a:solidFill>
                  <a:srgbClr val="002060"/>
                </a:solidFill>
                <a:latin typeface="Lucida Sans Unicode" panose="020B0602030504020204" pitchFamily="34" charset="0"/>
              </a:rPr>
            </a:br>
            <a:br>
              <a:rPr lang="en-US" altLang="en-US" sz="1400" u="sng" dirty="0">
                <a:solidFill>
                  <a:srgbClr val="002060"/>
                </a:solidFill>
                <a:latin typeface="Lucida Sans Unicode" panose="020B0602030504020204" pitchFamily="34" charset="0"/>
              </a:rPr>
            </a:br>
            <a:r>
              <a:rPr lang="en-US" sz="1100" dirty="0"/>
              <a:t>GNT is Good News Translation</a:t>
            </a:r>
            <a:r>
              <a:rPr lang="en-US" sz="1100" baseline="30000" dirty="0"/>
              <a:t>®</a:t>
            </a:r>
            <a:r>
              <a:rPr lang="en-US" sz="1100" dirty="0"/>
              <a:t> (Today’s English Version, Second Edition) © 1992 American Bible Society. </a:t>
            </a:r>
            <a:br>
              <a:rPr lang="en-US" sz="1100" dirty="0"/>
            </a:br>
            <a:r>
              <a:rPr lang="en-US" sz="1100" dirty="0"/>
              <a:t>All rights reserved. Citation per 17 U.S. Code § 107.</a:t>
            </a:r>
          </a:p>
          <a:p>
            <a:pPr>
              <a:spcBef>
                <a:spcPct val="0"/>
              </a:spcBef>
              <a:buNone/>
            </a:pPr>
            <a:endParaRPr lang="en-US" altLang="en-US" sz="1400" dirty="0">
              <a:solidFill>
                <a:srgbClr val="002060"/>
              </a:solidFill>
              <a:latin typeface="Lucida Sans Unicode" panose="020B0602030504020204" pitchFamily="34" charset="0"/>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476600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77813"/>
            <a:ext cx="9144000" cy="1143000"/>
          </a:xfrm>
          <a:prstGeom prst="rect">
            <a:avLst/>
          </a:prstGeom>
        </p:spPr>
        <p:txBody>
          <a:bodyPr/>
          <a:lstStyle/>
          <a:p>
            <a:pPr algn="ctr" eaLnBrk="1" hangingPunct="1"/>
            <a:r>
              <a:rPr lang="en-US" altLang="en-US" b="1" dirty="0">
                <a:solidFill>
                  <a:schemeClr val="bg1"/>
                </a:solidFill>
                <a:latin typeface="+mn-lt"/>
              </a:rPr>
              <a:t>ANO ANG PAGKAHABAG?</a:t>
            </a:r>
          </a:p>
        </p:txBody>
      </p:sp>
      <p:sp>
        <p:nvSpPr>
          <p:cNvPr id="3" name="Title 1"/>
          <p:cNvSpPr txBox="1">
            <a:spLocks/>
          </p:cNvSpPr>
          <p:nvPr/>
        </p:nvSpPr>
        <p:spPr>
          <a:xfrm>
            <a:off x="0" y="4254067"/>
            <a:ext cx="9144000" cy="419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WHAT IS COMPASSION?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24905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057900" y="6540500"/>
            <a:ext cx="3086100" cy="201613"/>
          </a:xfrm>
        </p:spPr>
        <p:txBody>
          <a:bodyPr/>
          <a:lstStyle/>
          <a:p>
            <a:r>
              <a:rPr lang="en-US"/>
              <a:t>DOC ID:5S2EN7124V18.3</a:t>
            </a:r>
            <a:endParaRPr lang="en-US" dirty="0"/>
          </a:p>
        </p:txBody>
      </p:sp>
      <p:pic>
        <p:nvPicPr>
          <p:cNvPr id="6" name="Picture 5">
            <a:extLst>
              <a:ext uri="{FF2B5EF4-FFF2-40B4-BE49-F238E27FC236}">
                <a16:creationId xmlns:a16="http://schemas.microsoft.com/office/drawing/2014/main" id="{4E0C19AB-DE53-6593-3770-80F213E53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069" y="486012"/>
            <a:ext cx="4454931" cy="5765205"/>
          </a:xfrm>
          <a:prstGeom prst="rect">
            <a:avLst/>
          </a:prstGeom>
        </p:spPr>
      </p:pic>
      <p:sp>
        <p:nvSpPr>
          <p:cNvPr id="4" name="TextBox 3">
            <a:extLst>
              <a:ext uri="{FF2B5EF4-FFF2-40B4-BE49-F238E27FC236}">
                <a16:creationId xmlns:a16="http://schemas.microsoft.com/office/drawing/2014/main" id="{0DF5E208-379A-BCF3-6D48-9CC2A261BE18}"/>
              </a:ext>
            </a:extLst>
          </p:cNvPr>
          <p:cNvSpPr txBox="1"/>
          <p:nvPr/>
        </p:nvSpPr>
        <p:spPr>
          <a:xfrm>
            <a:off x="346571" y="486012"/>
            <a:ext cx="4342498" cy="738664"/>
          </a:xfrm>
          <a:prstGeom prst="rect">
            <a:avLst/>
          </a:prstGeom>
          <a:noFill/>
        </p:spPr>
        <p:txBody>
          <a:bodyPr wrap="square" rtlCol="0">
            <a:spAutoFit/>
          </a:bodyPr>
          <a:lstStyle/>
          <a:p>
            <a:pPr algn="ctr"/>
            <a:r>
              <a:rPr lang="en-US" sz="1400" b="1" dirty="0">
                <a:solidFill>
                  <a:srgbClr val="002060"/>
                </a:solidFill>
              </a:rPr>
              <a:t>OMW</a:t>
            </a:r>
            <a:br>
              <a:rPr lang="en-US" sz="1400" b="1" dirty="0">
                <a:solidFill>
                  <a:srgbClr val="002060"/>
                </a:solidFill>
              </a:rPr>
            </a:br>
            <a:r>
              <a:rPr lang="en-US" sz="1400" b="1" dirty="0">
                <a:solidFill>
                  <a:srgbClr val="002060"/>
                </a:solidFill>
              </a:rPr>
              <a:t>OASIS WORLD ACADEMY</a:t>
            </a:r>
          </a:p>
          <a:p>
            <a:pPr algn="ctr"/>
            <a:r>
              <a:rPr lang="en-US" sz="1400" b="1" dirty="0">
                <a:solidFill>
                  <a:srgbClr val="002060"/>
                </a:solidFill>
              </a:rPr>
              <a:t>TINUTULUNGAN ANG MGA EBANGHELISTA KAHIT SAAN</a:t>
            </a:r>
          </a:p>
        </p:txBody>
      </p:sp>
      <p:sp>
        <p:nvSpPr>
          <p:cNvPr id="5" name="TextBox 4">
            <a:extLst>
              <a:ext uri="{FF2B5EF4-FFF2-40B4-BE49-F238E27FC236}">
                <a16:creationId xmlns:a16="http://schemas.microsoft.com/office/drawing/2014/main" id="{6A982BA7-F111-BC88-5ED1-F946EA9903D5}"/>
              </a:ext>
            </a:extLst>
          </p:cNvPr>
          <p:cNvSpPr txBox="1"/>
          <p:nvPr/>
        </p:nvSpPr>
        <p:spPr>
          <a:xfrm>
            <a:off x="346571" y="1663800"/>
            <a:ext cx="4108361" cy="4832092"/>
          </a:xfrm>
          <a:prstGeom prst="rect">
            <a:avLst/>
          </a:prstGeom>
          <a:noFill/>
        </p:spPr>
        <p:txBody>
          <a:bodyPr wrap="square" rtlCol="0">
            <a:spAutoFit/>
          </a:bodyPr>
          <a:lstStyle/>
          <a:p>
            <a:pPr algn="ctr"/>
            <a:r>
              <a:rPr lang="en-US" b="1" dirty="0">
                <a:solidFill>
                  <a:srgbClr val="002060"/>
                </a:solidFill>
                <a:latin typeface="Aptos Black" panose="020B0004020202020204" pitchFamily="34" charset="0"/>
              </a:rPr>
              <a:t>PAANO </a:t>
            </a:r>
            <a:r>
              <a:rPr lang="en-US" b="1" dirty="0">
                <a:solidFill>
                  <a:srgbClr val="FF0000"/>
                </a:solidFill>
                <a:latin typeface="Aptos Black" panose="020B0004020202020204" pitchFamily="34" charset="0"/>
              </a:rPr>
              <a:t>NAKIKINABANG</a:t>
            </a:r>
            <a:r>
              <a:rPr lang="en-US" b="1" dirty="0">
                <a:solidFill>
                  <a:srgbClr val="002060"/>
                </a:solidFill>
                <a:latin typeface="Aptos Black" panose="020B0004020202020204" pitchFamily="34" charset="0"/>
              </a:rPr>
              <a:t> ANG ATING BANSA SA OWA</a:t>
            </a:r>
          </a:p>
          <a:p>
            <a:pPr algn="ctr"/>
            <a:endParaRPr lang="en-US" sz="1200" dirty="0">
              <a:latin typeface="Aptos Black" panose="020B0004020202020204" pitchFamily="34" charset="0"/>
            </a:endParaRPr>
          </a:p>
          <a:p>
            <a:pPr algn="ctr"/>
            <a:r>
              <a:rPr lang="en-US" sz="1600" b="1" dirty="0" err="1">
                <a:solidFill>
                  <a:srgbClr val="DAA600"/>
                </a:solidFill>
                <a:latin typeface="Aptos Black" panose="020B0004020202020204" pitchFamily="34" charset="0"/>
              </a:rPr>
              <a:t>Pinag-iisa</a:t>
            </a:r>
            <a:r>
              <a:rPr lang="en-US" sz="1600" b="1" dirty="0">
                <a:solidFill>
                  <a:srgbClr val="DAA600"/>
                </a:solidFill>
                <a:latin typeface="Aptos Black" panose="020B0004020202020204" pitchFamily="34" charset="0"/>
              </a:rPr>
              <a:t> ng </a:t>
            </a:r>
            <a:r>
              <a:rPr lang="en-US" sz="1600" b="1" dirty="0" err="1">
                <a:solidFill>
                  <a:srgbClr val="DAA600"/>
                </a:solidFill>
                <a:latin typeface="Aptos Black" panose="020B0004020202020204" pitchFamily="34" charset="0"/>
              </a:rPr>
              <a:t>misyong</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ito</a:t>
            </a:r>
            <a:r>
              <a:rPr lang="en-US" sz="1600" b="1" dirty="0">
                <a:solidFill>
                  <a:srgbClr val="DAA600"/>
                </a:solidFill>
                <a:latin typeface="Aptos Black" panose="020B0004020202020204" pitchFamily="34" charset="0"/>
              </a:rPr>
              <a:t> ang </a:t>
            </a:r>
            <a:r>
              <a:rPr lang="en-US" sz="1600" b="1" dirty="0" err="1">
                <a:solidFill>
                  <a:srgbClr val="DAA600"/>
                </a:solidFill>
                <a:latin typeface="Aptos Black" panose="020B0004020202020204" pitchFamily="34" charset="0"/>
              </a:rPr>
              <a:t>mga</a:t>
            </a:r>
            <a:r>
              <a:rPr lang="en-US" sz="1600" b="1" dirty="0">
                <a:solidFill>
                  <a:srgbClr val="DAA600"/>
                </a:solidFill>
                <a:latin typeface="Aptos Black" panose="020B0004020202020204" pitchFamily="34" charset="0"/>
              </a:rPr>
              <a:t> pastor.</a:t>
            </a:r>
          </a:p>
          <a:p>
            <a:pPr algn="ctr"/>
            <a:endParaRPr lang="en-US" sz="1600" b="1" dirty="0">
              <a:solidFill>
                <a:srgbClr val="002060"/>
              </a:solidFill>
              <a:latin typeface="Aptos Black" panose="020B0004020202020204" pitchFamily="34" charset="0"/>
            </a:endParaRPr>
          </a:p>
          <a:p>
            <a:pPr algn="ctr"/>
            <a:r>
              <a:rPr lang="en-US" sz="1600" b="1" dirty="0" err="1">
                <a:solidFill>
                  <a:srgbClr val="002060"/>
                </a:solidFill>
                <a:latin typeface="Aptos Black" panose="020B0004020202020204" pitchFamily="34" charset="0"/>
              </a:rPr>
              <a:t>Tinutulungan</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nito</a:t>
            </a:r>
            <a:r>
              <a:rPr lang="en-US" sz="1600" b="1" dirty="0">
                <a:solidFill>
                  <a:srgbClr val="002060"/>
                </a:solidFill>
                <a:latin typeface="Aptos Black" panose="020B0004020202020204" pitchFamily="34" charset="0"/>
              </a:rPr>
              <a:t> ang </a:t>
            </a:r>
            <a:r>
              <a:rPr lang="en-US" sz="1600" b="1" dirty="0" err="1">
                <a:solidFill>
                  <a:srgbClr val="002060"/>
                </a:solidFill>
                <a:latin typeface="Aptos Black" panose="020B0004020202020204" pitchFamily="34" charset="0"/>
              </a:rPr>
              <a:t>susunod</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na</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henerasyon</a:t>
            </a:r>
            <a:r>
              <a:rPr lang="en-US" sz="1600" b="1" dirty="0">
                <a:solidFill>
                  <a:srgbClr val="002060"/>
                </a:solidFill>
                <a:latin typeface="Aptos Black" panose="020B0004020202020204" pitchFamily="34" charset="0"/>
              </a:rPr>
              <a:t> ng </a:t>
            </a:r>
            <a:r>
              <a:rPr lang="en-US" sz="1600" b="1" dirty="0" err="1">
                <a:solidFill>
                  <a:srgbClr val="002060"/>
                </a:solidFill>
                <a:latin typeface="Aptos Black" panose="020B0004020202020204" pitchFamily="34" charset="0"/>
              </a:rPr>
              <a:t>mga</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Ebanghelista</a:t>
            </a:r>
            <a:r>
              <a:rPr lang="en-US" sz="1600" b="1" dirty="0">
                <a:solidFill>
                  <a:srgbClr val="002060"/>
                </a:solidFill>
                <a:latin typeface="Aptos Black" panose="020B0004020202020204" pitchFamily="34" charset="0"/>
              </a:rPr>
              <a:t>.</a:t>
            </a:r>
          </a:p>
          <a:p>
            <a:pPr algn="ctr"/>
            <a:endParaRPr lang="en-US" sz="1600" dirty="0">
              <a:latin typeface="Aptos Black" panose="020B0004020202020204" pitchFamily="34" charset="0"/>
            </a:endParaRPr>
          </a:p>
          <a:p>
            <a:pPr algn="ctr"/>
            <a:r>
              <a:rPr lang="en-US" sz="1600" b="1" dirty="0" err="1">
                <a:solidFill>
                  <a:srgbClr val="DAA600"/>
                </a:solidFill>
                <a:latin typeface="Aptos Black" panose="020B0004020202020204" pitchFamily="34" charset="0"/>
              </a:rPr>
              <a:t>Tinutulungan</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nito</a:t>
            </a:r>
            <a:r>
              <a:rPr lang="en-US" sz="1600" b="1" dirty="0">
                <a:solidFill>
                  <a:srgbClr val="DAA600"/>
                </a:solidFill>
                <a:latin typeface="Aptos Black" panose="020B0004020202020204" pitchFamily="34" charset="0"/>
              </a:rPr>
              <a:t> ang </a:t>
            </a:r>
            <a:r>
              <a:rPr lang="en-US" sz="1600" b="1" dirty="0" err="1">
                <a:solidFill>
                  <a:srgbClr val="DAA600"/>
                </a:solidFill>
                <a:latin typeface="Aptos Black" panose="020B0004020202020204" pitchFamily="34" charset="0"/>
              </a:rPr>
              <a:t>bawat</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bansa</a:t>
            </a:r>
            <a:r>
              <a:rPr lang="en-US" sz="1600" b="1" dirty="0">
                <a:solidFill>
                  <a:srgbClr val="DAA600"/>
                </a:solidFill>
                <a:latin typeface="Aptos Black" panose="020B0004020202020204" pitchFamily="34" charset="0"/>
              </a:rPr>
              <a:t> ng 1M - 1M </a:t>
            </a:r>
            <a:r>
              <a:rPr lang="en-US" sz="1600" b="1" dirty="0" err="1">
                <a:solidFill>
                  <a:srgbClr val="DAA600"/>
                </a:solidFill>
                <a:latin typeface="Aptos Black" panose="020B0004020202020204" pitchFamily="34" charset="0"/>
              </a:rPr>
              <a:t>na</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layunin</a:t>
            </a:r>
            <a:r>
              <a:rPr lang="en-US" sz="1600" b="1" dirty="0">
                <a:solidFill>
                  <a:srgbClr val="DAA600"/>
                </a:solidFill>
                <a:latin typeface="Aptos Black" panose="020B0004020202020204" pitchFamily="34" charset="0"/>
              </a:rPr>
              <a:t> ng </a:t>
            </a:r>
            <a:r>
              <a:rPr lang="en-US" sz="1600" b="1" dirty="0" err="1">
                <a:solidFill>
                  <a:srgbClr val="DAA600"/>
                </a:solidFill>
                <a:latin typeface="Aptos Black" panose="020B0004020202020204" pitchFamily="34" charset="0"/>
              </a:rPr>
              <a:t>isang</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milyong</a:t>
            </a:r>
            <a:r>
              <a:rPr lang="en-US" sz="1600" b="1" dirty="0">
                <a:solidFill>
                  <a:srgbClr val="DAA600"/>
                </a:solidFill>
                <a:latin typeface="Aptos Black" panose="020B0004020202020204" pitchFamily="34" charset="0"/>
              </a:rPr>
              <a:t> </a:t>
            </a:r>
            <a:r>
              <a:rPr lang="en-US" sz="1600" b="1" dirty="0" err="1">
                <a:solidFill>
                  <a:srgbClr val="DAA600"/>
                </a:solidFill>
                <a:latin typeface="Aptos Black" panose="020B0004020202020204" pitchFamily="34" charset="0"/>
              </a:rPr>
              <a:t>kaluluwa</a:t>
            </a:r>
            <a:r>
              <a:rPr lang="en-US" sz="1600" b="1" dirty="0">
                <a:solidFill>
                  <a:srgbClr val="DAA600"/>
                </a:solidFill>
                <a:latin typeface="Aptos Black" panose="020B0004020202020204" pitchFamily="34" charset="0"/>
              </a:rPr>
              <a:t>.</a:t>
            </a:r>
          </a:p>
          <a:p>
            <a:pPr algn="ctr"/>
            <a:endParaRPr lang="en-US" sz="1600" b="1" dirty="0">
              <a:solidFill>
                <a:srgbClr val="002060"/>
              </a:solidFill>
              <a:latin typeface="Aptos Black" panose="020B0004020202020204" pitchFamily="34" charset="0"/>
            </a:endParaRPr>
          </a:p>
          <a:p>
            <a:pPr algn="ctr"/>
            <a:r>
              <a:rPr lang="en-US" sz="1600" b="1" dirty="0" err="1">
                <a:solidFill>
                  <a:srgbClr val="002060"/>
                </a:solidFill>
                <a:latin typeface="Aptos Black" panose="020B0004020202020204" pitchFamily="34" charset="0"/>
              </a:rPr>
              <a:t>Pinapalakas</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nito</a:t>
            </a:r>
            <a:r>
              <a:rPr lang="en-US" sz="1600" b="1" dirty="0">
                <a:solidFill>
                  <a:srgbClr val="002060"/>
                </a:solidFill>
                <a:latin typeface="Aptos Black" panose="020B0004020202020204" pitchFamily="34" charset="0"/>
              </a:rPr>
              <a:t> ang </a:t>
            </a:r>
            <a:r>
              <a:rPr lang="en-US" sz="1600" b="1" dirty="0" err="1">
                <a:solidFill>
                  <a:srgbClr val="002060"/>
                </a:solidFill>
                <a:latin typeface="Aptos Black" panose="020B0004020202020204" pitchFamily="34" charset="0"/>
              </a:rPr>
              <a:t>lokal</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na</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simbahan</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na</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palakasin</a:t>
            </a:r>
            <a:r>
              <a:rPr lang="en-US" sz="1600" b="1" dirty="0">
                <a:solidFill>
                  <a:srgbClr val="002060"/>
                </a:solidFill>
                <a:latin typeface="Aptos Black" panose="020B0004020202020204" pitchFamily="34" charset="0"/>
              </a:rPr>
              <a:t> ang </a:t>
            </a:r>
            <a:r>
              <a:rPr lang="en-US" sz="1600" b="1" dirty="0" err="1">
                <a:solidFill>
                  <a:srgbClr val="002060"/>
                </a:solidFill>
                <a:latin typeface="Aptos Black" panose="020B0004020202020204" pitchFamily="34" charset="0"/>
              </a:rPr>
              <a:t>lokal</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na</a:t>
            </a:r>
            <a:r>
              <a:rPr lang="en-US" sz="1600" b="1" dirty="0">
                <a:solidFill>
                  <a:srgbClr val="002060"/>
                </a:solidFill>
                <a:latin typeface="Aptos Black" panose="020B0004020202020204" pitchFamily="34" charset="0"/>
              </a:rPr>
              <a:t> </a:t>
            </a:r>
            <a:r>
              <a:rPr lang="en-US" sz="1600" b="1" dirty="0" err="1">
                <a:solidFill>
                  <a:srgbClr val="002060"/>
                </a:solidFill>
                <a:latin typeface="Aptos Black" panose="020B0004020202020204" pitchFamily="34" charset="0"/>
              </a:rPr>
              <a:t>komunidad</a:t>
            </a:r>
            <a:r>
              <a:rPr lang="en-US" sz="1600" b="1" dirty="0">
                <a:solidFill>
                  <a:srgbClr val="002060"/>
                </a:solidFill>
                <a:latin typeface="Aptos Black" panose="020B0004020202020204" pitchFamily="34" charset="0"/>
              </a:rPr>
              <a:t>.</a:t>
            </a:r>
            <a:endParaRPr lang="en-US" sz="1600" dirty="0">
              <a:latin typeface="Aptos Black" panose="020B0004020202020204" pitchFamily="34" charset="0"/>
            </a:endParaRPr>
          </a:p>
          <a:p>
            <a:pPr algn="ctr"/>
            <a:endParaRPr lang="en-US" sz="1600" dirty="0">
              <a:latin typeface="Aptos Black" panose="020B0004020202020204" pitchFamily="34" charset="0"/>
            </a:endParaRPr>
          </a:p>
          <a:p>
            <a:pPr algn="ctr"/>
            <a:endParaRPr lang="en-US" sz="1600" dirty="0">
              <a:latin typeface="Aptos Black" panose="020B0004020202020204" pitchFamily="34" charset="0"/>
            </a:endParaRPr>
          </a:p>
          <a:p>
            <a:pPr algn="ctr"/>
            <a:endParaRPr lang="en-US" sz="1600" dirty="0">
              <a:latin typeface="Aptos Black"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Black" panose="020B0004020202020204" pitchFamily="34" charset="0"/>
              </a:rPr>
              <a:t>Oasis World Academy, Post Office Box 58, Champlin, Minnesota USA | </a:t>
            </a:r>
            <a:r>
              <a:rPr kumimoji="0" lang="en-US" sz="1200" b="0" i="0" u="none" strike="noStrike" kern="1200" cap="none" spc="0" normalizeH="0" baseline="0" noProof="0" dirty="0" err="1">
                <a:ln>
                  <a:noFill/>
                </a:ln>
                <a:solidFill>
                  <a:prstClr val="black"/>
                </a:solidFill>
                <a:effectLst/>
                <a:uLnTx/>
                <a:uFillTx/>
                <a:latin typeface="Aptos Black" panose="020B0004020202020204" pitchFamily="34" charset="0"/>
              </a:rPr>
              <a:t>Kontakin</a:t>
            </a:r>
            <a:r>
              <a:rPr kumimoji="0" lang="en-US" sz="1200" b="0" i="0" u="none" strike="noStrike" kern="1200" cap="none" spc="0" normalizeH="0" baseline="0" noProof="0" dirty="0">
                <a:ln>
                  <a:noFill/>
                </a:ln>
                <a:solidFill>
                  <a:prstClr val="black"/>
                </a:solidFill>
                <a:effectLst/>
                <a:uLnTx/>
                <a:uFillTx/>
                <a:latin typeface="Aptos Black" panose="020B0004020202020204" pitchFamily="34" charset="0"/>
              </a:rPr>
              <a:t> kami </a:t>
            </a:r>
            <a:r>
              <a:rPr kumimoji="0" lang="en-US" sz="1200" b="0" i="0" u="none" strike="noStrike" kern="1200" cap="none" spc="0" normalizeH="0" baseline="0" noProof="0" dirty="0" err="1">
                <a:ln>
                  <a:noFill/>
                </a:ln>
                <a:solidFill>
                  <a:prstClr val="black"/>
                </a:solidFill>
                <a:effectLst/>
                <a:uLnTx/>
                <a:uFillTx/>
                <a:latin typeface="Aptos Black" panose="020B0004020202020204" pitchFamily="34" charset="0"/>
              </a:rPr>
              <a:t>sa</a:t>
            </a:r>
            <a:r>
              <a:rPr kumimoji="0" lang="en-US" sz="1200" b="0" i="0" u="none" strike="noStrike" kern="1200" cap="none" spc="0" normalizeH="0" baseline="0" noProof="0" dirty="0">
                <a:ln>
                  <a:noFill/>
                </a:ln>
                <a:solidFill>
                  <a:prstClr val="black"/>
                </a:solidFill>
                <a:effectLst/>
                <a:uLnTx/>
                <a:uFillTx/>
                <a:latin typeface="Aptos Black" panose="020B0004020202020204" pitchFamily="34" charset="0"/>
              </a:rPr>
              <a:t>: admissions@oasiswm.org</a:t>
            </a:r>
            <a:endParaRPr kumimoji="0" lang="en-US" sz="1800" b="0" i="0" u="none" strike="noStrike" kern="1200" cap="none" spc="0" normalizeH="0" baseline="0" noProof="0" dirty="0">
              <a:ln>
                <a:noFill/>
              </a:ln>
              <a:solidFill>
                <a:prstClr val="black"/>
              </a:solidFill>
              <a:effectLst/>
              <a:uLnTx/>
              <a:uFillTx/>
              <a:latin typeface="Aptos Black" panose="020B0004020202020204" pitchFamily="34" charset="0"/>
            </a:endParaRPr>
          </a:p>
        </p:txBody>
      </p:sp>
    </p:spTree>
    <p:extLst>
      <p:ext uri="{BB962C8B-B14F-4D97-AF65-F5344CB8AC3E}">
        <p14:creationId xmlns:p14="http://schemas.microsoft.com/office/powerpoint/2010/main" val="2489264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122054"/>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b="1" dirty="0">
                <a:solidFill>
                  <a:schemeClr val="tx1"/>
                </a:solidFill>
                <a:latin typeface="+mn-lt"/>
              </a:rPr>
              <a:t>Awa, </a:t>
            </a:r>
            <a:r>
              <a:rPr lang="en-US" altLang="en-US" b="1" dirty="0" err="1">
                <a:solidFill>
                  <a:schemeClr val="tx1"/>
                </a:solidFill>
                <a:latin typeface="+mn-lt"/>
              </a:rPr>
              <a:t>Pakikiramay</a:t>
            </a:r>
            <a:r>
              <a:rPr lang="en-US" altLang="en-US" b="1" dirty="0">
                <a:solidFill>
                  <a:schemeClr val="tx1"/>
                </a:solidFill>
                <a:latin typeface="+mn-lt"/>
              </a:rPr>
              <a:t> at Pag-alala</a:t>
            </a:r>
            <a:br>
              <a:rPr lang="en-US" altLang="en-US" b="1" dirty="0">
                <a:solidFill>
                  <a:srgbClr val="FF0000"/>
                </a:solidFill>
                <a:latin typeface="+mn-lt"/>
              </a:rPr>
            </a:br>
            <a:r>
              <a:rPr lang="en-US" altLang="en-US" b="1" dirty="0">
                <a:solidFill>
                  <a:schemeClr val="tx1"/>
                </a:solidFill>
                <a:latin typeface="+mn-lt"/>
              </a:rPr>
              <a:t>SA PAGKILOS</a:t>
            </a:r>
          </a:p>
        </p:txBody>
      </p:sp>
      <p:sp>
        <p:nvSpPr>
          <p:cNvPr id="6" name="Title 1"/>
          <p:cNvSpPr txBox="1">
            <a:spLocks/>
          </p:cNvSpPr>
          <p:nvPr/>
        </p:nvSpPr>
        <p:spPr>
          <a:xfrm>
            <a:off x="0" y="278304"/>
            <a:ext cx="9144000" cy="1143000"/>
          </a:xfrm>
          <a:prstGeom prst="rect">
            <a:avLst/>
          </a:prstGeom>
        </p:spPr>
        <p:txBody>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ltLang="en-US" b="1" dirty="0">
                <a:solidFill>
                  <a:schemeClr val="bg1"/>
                </a:solidFill>
                <a:latin typeface="+mn-lt"/>
              </a:rPr>
              <a:t>ANO ANG PAGKAHABAG?</a:t>
            </a:r>
            <a:endParaRPr lang="en-US" altLang="en-US" b="1" dirty="0">
              <a:latin typeface="+mn-lt"/>
            </a:endParaRPr>
          </a:p>
        </p:txBody>
      </p:sp>
      <p:sp>
        <p:nvSpPr>
          <p:cNvPr id="7" name="Title 1"/>
          <p:cNvSpPr txBox="1">
            <a:spLocks/>
          </p:cNvSpPr>
          <p:nvPr/>
        </p:nvSpPr>
        <p:spPr>
          <a:xfrm>
            <a:off x="0" y="4254067"/>
            <a:ext cx="9144000" cy="419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WHAT IS COMPASSION?</a:t>
            </a:r>
          </a:p>
        </p:txBody>
      </p:sp>
      <p:sp>
        <p:nvSpPr>
          <p:cNvPr id="3" name="Rectangle 2"/>
          <p:cNvSpPr/>
          <p:nvPr/>
        </p:nvSpPr>
        <p:spPr>
          <a:xfrm>
            <a:off x="2553854" y="5662613"/>
            <a:ext cx="6590145" cy="523220"/>
          </a:xfrm>
          <a:prstGeom prst="rect">
            <a:avLst/>
          </a:prstGeom>
        </p:spPr>
        <p:txBody>
          <a:bodyPr wrap="square">
            <a:spAutoFit/>
          </a:bodyPr>
          <a:lstStyle/>
          <a:p>
            <a:pPr>
              <a:defRPr/>
            </a:pPr>
            <a:r>
              <a:rPr lang="en-US" altLang="en-US" sz="2800" b="1" dirty="0"/>
              <a:t>Mercy, Pity and Concern IN ACTION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117626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653309"/>
            <a:ext cx="9144000" cy="2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sz="6000" b="1" dirty="0">
                <a:solidFill>
                  <a:schemeClr val="tx1"/>
                </a:solidFill>
                <a:latin typeface="+mn-lt"/>
              </a:rPr>
              <a:t>Paano natin </a:t>
            </a:r>
            <a:r>
              <a:rPr lang="en-US" altLang="en-US" sz="6000" b="1" dirty="0" err="1">
                <a:solidFill>
                  <a:schemeClr val="tx1"/>
                </a:solidFill>
                <a:latin typeface="+mn-lt"/>
              </a:rPr>
              <a:t>maipakikita</a:t>
            </a:r>
            <a:r>
              <a:rPr lang="en-US" altLang="en-US" sz="6000" b="1" dirty="0">
                <a:solidFill>
                  <a:schemeClr val="tx1"/>
                </a:solidFill>
                <a:latin typeface="+mn-lt"/>
              </a:rPr>
              <a:t> ang </a:t>
            </a:r>
            <a:r>
              <a:rPr lang="en-US" altLang="en-US" sz="6000" b="1" dirty="0" err="1">
                <a:solidFill>
                  <a:schemeClr val="tx1"/>
                </a:solidFill>
                <a:latin typeface="+mn-lt"/>
              </a:rPr>
              <a:t>habag</a:t>
            </a:r>
            <a:r>
              <a:rPr lang="en-US" altLang="en-US" sz="6000" b="1" dirty="0">
                <a:solidFill>
                  <a:schemeClr val="tx1"/>
                </a:solidFill>
                <a:latin typeface="+mn-lt"/>
              </a:rPr>
              <a:t> </a:t>
            </a:r>
            <a:r>
              <a:rPr lang="en-US" altLang="en-US" sz="6000" b="1" dirty="0" err="1">
                <a:solidFill>
                  <a:schemeClr val="tx1"/>
                </a:solidFill>
                <a:latin typeface="+mn-lt"/>
              </a:rPr>
              <a:t>ni</a:t>
            </a:r>
            <a:r>
              <a:rPr lang="en-US" altLang="en-US" sz="6000" b="1" dirty="0">
                <a:solidFill>
                  <a:schemeClr val="tx1"/>
                </a:solidFill>
                <a:latin typeface="+mn-lt"/>
              </a:rPr>
              <a:t> </a:t>
            </a:r>
            <a:r>
              <a:rPr lang="en-US" altLang="en-US" sz="6000" b="1" dirty="0" err="1">
                <a:solidFill>
                  <a:schemeClr val="tx1"/>
                </a:solidFill>
                <a:latin typeface="+mn-lt"/>
              </a:rPr>
              <a:t>Hesus</a:t>
            </a:r>
            <a:r>
              <a:rPr lang="en-US" altLang="en-US" sz="6000" b="1" dirty="0">
                <a:solidFill>
                  <a:schemeClr val="tx1"/>
                </a:solidFill>
                <a:latin typeface="+mn-lt"/>
              </a:rPr>
              <a:t>?</a:t>
            </a:r>
          </a:p>
        </p:txBody>
      </p:sp>
      <p:sp>
        <p:nvSpPr>
          <p:cNvPr id="7" name="Title 1"/>
          <p:cNvSpPr txBox="1">
            <a:spLocks/>
          </p:cNvSpPr>
          <p:nvPr/>
        </p:nvSpPr>
        <p:spPr>
          <a:xfrm>
            <a:off x="0" y="277813"/>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ANO ANG PAGKAHABAG?</a:t>
            </a:r>
            <a:endParaRPr lang="en-US" altLang="en-US" b="1" dirty="0">
              <a:latin typeface="+mn-lt"/>
            </a:endParaRPr>
          </a:p>
        </p:txBody>
      </p:sp>
      <p:sp>
        <p:nvSpPr>
          <p:cNvPr id="8" name="Title 1"/>
          <p:cNvSpPr txBox="1">
            <a:spLocks/>
          </p:cNvSpPr>
          <p:nvPr/>
        </p:nvSpPr>
        <p:spPr bwMode="auto">
          <a:xfrm>
            <a:off x="2456873" y="5481782"/>
            <a:ext cx="6687127" cy="7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sz="2800" b="1" dirty="0">
                <a:solidFill>
                  <a:schemeClr val="tx1"/>
                </a:solidFill>
                <a:latin typeface="+mn-lt"/>
              </a:rPr>
              <a:t>How can we show the </a:t>
            </a:r>
            <a:br>
              <a:rPr lang="en-US" altLang="en-US" sz="2800" b="1" dirty="0">
                <a:solidFill>
                  <a:schemeClr val="tx1"/>
                </a:solidFill>
                <a:latin typeface="+mn-lt"/>
              </a:rPr>
            </a:br>
            <a:r>
              <a:rPr lang="en-US" altLang="en-US" sz="2800" b="1" dirty="0">
                <a:solidFill>
                  <a:schemeClr val="tx1"/>
                </a:solidFill>
                <a:latin typeface="+mn-lt"/>
              </a:rPr>
              <a:t>compassion of Jesus?</a:t>
            </a:r>
          </a:p>
        </p:txBody>
      </p:sp>
      <p:sp>
        <p:nvSpPr>
          <p:cNvPr id="9" name="Title 1"/>
          <p:cNvSpPr txBox="1">
            <a:spLocks/>
          </p:cNvSpPr>
          <p:nvPr/>
        </p:nvSpPr>
        <p:spPr>
          <a:xfrm>
            <a:off x="0" y="4254067"/>
            <a:ext cx="9144000" cy="4287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WHAT IS COMPASSION?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449841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761999" y="457200"/>
            <a:ext cx="79093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Lucida Sans Unicode" panose="020B0602030504020204" pitchFamily="34" charset="0"/>
              </a:rPr>
              <a:t>1. </a:t>
            </a:r>
            <a:r>
              <a:rPr lang="en-US" altLang="en-US" sz="2000" dirty="0" err="1">
                <a:latin typeface="Lucida Sans Unicode" panose="020B0602030504020204" pitchFamily="34" charset="0"/>
              </a:rPr>
              <a:t>Dapat</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nating</a:t>
            </a:r>
            <a:r>
              <a:rPr lang="en-US" altLang="en-US" sz="2000" dirty="0">
                <a:latin typeface="Lucida Sans Unicode" panose="020B0602030504020204" pitchFamily="34" charset="0"/>
              </a:rPr>
              <a:t> MAKITA kung </a:t>
            </a:r>
            <a:r>
              <a:rPr lang="en-US" altLang="en-US" sz="2000" dirty="0" err="1">
                <a:latin typeface="Lucida Sans Unicode" panose="020B0602030504020204" pitchFamily="34" charset="0"/>
              </a:rPr>
              <a:t>ano</a:t>
            </a:r>
            <a:r>
              <a:rPr lang="en-US" altLang="en-US" sz="2000" dirty="0">
                <a:latin typeface="Lucida Sans Unicode" panose="020B0602030504020204" pitchFamily="34" charset="0"/>
              </a:rPr>
              <a:t> ang </a:t>
            </a:r>
            <a:r>
              <a:rPr lang="en-US" altLang="en-US" sz="2000" dirty="0" err="1">
                <a:latin typeface="Lucida Sans Unicode" panose="020B0602030504020204" pitchFamily="34" charset="0"/>
              </a:rPr>
              <a:t>nakikita</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ni</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Hesus</a:t>
            </a:r>
            <a:r>
              <a:rPr lang="en-US" altLang="en-US" sz="2000" dirty="0">
                <a:latin typeface="Lucida Sans Unicode" panose="020B0602030504020204" pitchFamily="34" charset="0"/>
              </a:rPr>
              <a:t>.</a:t>
            </a:r>
          </a:p>
        </p:txBody>
      </p:sp>
      <p:sp>
        <p:nvSpPr>
          <p:cNvPr id="7" name="TextBox 6"/>
          <p:cNvSpPr txBox="1">
            <a:spLocks noChangeArrowheads="1"/>
          </p:cNvSpPr>
          <p:nvPr/>
        </p:nvSpPr>
        <p:spPr bwMode="auto">
          <a:xfrm>
            <a:off x="1371599" y="1041400"/>
            <a:ext cx="679635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en-US" sz="2800" dirty="0" err="1">
                <a:solidFill>
                  <a:srgbClr val="C00000"/>
                </a:solidFill>
                <a:latin typeface="Lucida Sans Unicode" panose="020B0602030504020204" pitchFamily="34" charset="0"/>
              </a:rPr>
              <a:t>Ngunit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makita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niya</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karamihan</a:t>
            </a:r>
            <a:r>
              <a:rPr lang="en-US" altLang="en-US" sz="2800" dirty="0">
                <a:solidFill>
                  <a:srgbClr val="C00000"/>
                </a:solidFill>
                <a:latin typeface="Lucida Sans Unicode" panose="020B0602030504020204" pitchFamily="34" charset="0"/>
              </a:rPr>
              <a:t>, ay </a:t>
            </a:r>
            <a:r>
              <a:rPr lang="en-US" altLang="en-US" sz="2800" dirty="0" err="1">
                <a:solidFill>
                  <a:srgbClr val="C00000"/>
                </a:solidFill>
                <a:latin typeface="Lucida Sans Unicode" panose="020B0602030504020204" pitchFamily="34" charset="0"/>
              </a:rPr>
              <a:t>nahabag</a:t>
            </a:r>
            <a:r>
              <a:rPr lang="en-US" altLang="en-US" sz="2800" dirty="0">
                <a:solidFill>
                  <a:srgbClr val="C00000"/>
                </a:solidFill>
                <a:latin typeface="Lucida Sans Unicode" panose="020B0602030504020204" pitchFamily="34" charset="0"/>
              </a:rPr>
              <a:t> Siya </a:t>
            </a:r>
            <a:r>
              <a:rPr lang="en-US" altLang="en-US" sz="2800" dirty="0" err="1">
                <a:solidFill>
                  <a:srgbClr val="C00000"/>
                </a:solidFill>
                <a:latin typeface="Lucida Sans Unicode" panose="020B0602030504020204" pitchFamily="34" charset="0"/>
              </a:rPr>
              <a:t>sa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kanila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sapagka't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sila'y</a:t>
            </a:r>
            <a:r>
              <a:rPr lang="en-US" altLang="en-US" sz="2800" dirty="0">
                <a:solidFill>
                  <a:srgbClr val="C00000"/>
                </a:solidFill>
                <a:latin typeface="Lucida Sans Unicode" panose="020B0602030504020204" pitchFamily="34" charset="0"/>
              </a:rPr>
              <a:t> pagod at </a:t>
            </a:r>
            <a:r>
              <a:rPr lang="en-US" altLang="en-US" sz="2800" dirty="0" err="1">
                <a:solidFill>
                  <a:srgbClr val="C00000"/>
                </a:solidFill>
                <a:latin typeface="Lucida Sans Unicode" panose="020B0602030504020204" pitchFamily="34" charset="0"/>
              </a:rPr>
              <a:t>kalat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gaya</a:t>
            </a:r>
            <a:r>
              <a:rPr lang="en-US" altLang="en-US" sz="2800" dirty="0">
                <a:solidFill>
                  <a:srgbClr val="C00000"/>
                </a:solidFill>
                <a:latin typeface="Lucida Sans Unicode" panose="020B0602030504020204" pitchFamily="34" charset="0"/>
              </a:rPr>
              <a:t> 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tupang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walang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pastol</a:t>
            </a:r>
            <a:r>
              <a:rPr lang="en-US" altLang="en-US" sz="2800" dirty="0">
                <a:solidFill>
                  <a:srgbClr val="C00000"/>
                </a:solidFill>
                <a:latin typeface="Lucida Sans Unicode" panose="020B0602030504020204" pitchFamily="34" charset="0"/>
              </a:rPr>
              <a:t>.</a:t>
            </a:r>
          </a:p>
          <a:p>
            <a:pPr algn="r">
              <a:spcBef>
                <a:spcPct val="0"/>
              </a:spcBef>
              <a:buNone/>
            </a:pPr>
            <a:endParaRPr lang="en-US" altLang="en-US" sz="2800" dirty="0">
              <a:solidFill>
                <a:srgbClr val="C00000"/>
              </a:solidFill>
              <a:latin typeface="Lucida Sans Unicode" panose="020B0602030504020204" pitchFamily="34" charset="0"/>
            </a:endParaRPr>
          </a:p>
          <a:p>
            <a:pPr algn="ctr" eaLnBrk="1" hangingPunct="1">
              <a:spcBef>
                <a:spcPct val="0"/>
              </a:spcBef>
              <a:buFontTx/>
              <a:buNone/>
            </a:pPr>
            <a:r>
              <a:rPr lang="en-US" altLang="en-US" sz="2800" dirty="0">
                <a:solidFill>
                  <a:srgbClr val="C00000"/>
                </a:solidFill>
                <a:latin typeface="Lucida Sans Unicode" panose="020B0602030504020204" pitchFamily="34" charset="0"/>
              </a:rPr>
              <a:t>			Mateo 9:36</a:t>
            </a:r>
          </a:p>
        </p:txBody>
      </p:sp>
      <p:sp>
        <p:nvSpPr>
          <p:cNvPr id="4" name="TextBox 7"/>
          <p:cNvSpPr txBox="1">
            <a:spLocks noChangeArrowheads="1"/>
          </p:cNvSpPr>
          <p:nvPr/>
        </p:nvSpPr>
        <p:spPr bwMode="auto">
          <a:xfrm>
            <a:off x="-197312" y="2595671"/>
            <a:ext cx="6450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dirty="0">
              <a:latin typeface="Lucida Sans Unicode" panose="020B0602030504020204" pitchFamily="34" charset="0"/>
            </a:endParaRPr>
          </a:p>
        </p:txBody>
      </p:sp>
      <p:sp>
        <p:nvSpPr>
          <p:cNvPr id="5" name="TextBox 3"/>
          <p:cNvSpPr txBox="1">
            <a:spLocks noChangeArrowheads="1"/>
          </p:cNvSpPr>
          <p:nvPr/>
        </p:nvSpPr>
        <p:spPr bwMode="auto">
          <a:xfrm>
            <a:off x="2601191" y="4919384"/>
            <a:ext cx="64365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FontTx/>
              <a:buAutoNum type="arabicPeriod"/>
            </a:pPr>
            <a:r>
              <a:rPr lang="en-US" altLang="en-US" sz="1600" b="1" dirty="0">
                <a:latin typeface="Lucida Sans Unicode" panose="020B0602030504020204" pitchFamily="34" charset="0"/>
              </a:rPr>
              <a:t>We must SEE what Jesus sees.</a:t>
            </a:r>
          </a:p>
          <a:p>
            <a:pPr>
              <a:spcBef>
                <a:spcPct val="0"/>
              </a:spcBef>
              <a:buNone/>
            </a:pPr>
            <a:endParaRPr lang="en-US" altLang="en-US" sz="1600" b="1" dirty="0">
              <a:solidFill>
                <a:srgbClr val="C00000"/>
              </a:solidFill>
              <a:latin typeface="Lucida Sans Unicode" panose="020B0602030504020204" pitchFamily="34" charset="0"/>
            </a:endParaRPr>
          </a:p>
          <a:p>
            <a:pPr>
              <a:spcBef>
                <a:spcPct val="0"/>
              </a:spcBef>
              <a:buNone/>
            </a:pPr>
            <a:endParaRPr lang="en-US" altLang="en-US" sz="1600" b="1" dirty="0">
              <a:solidFill>
                <a:srgbClr val="C00000"/>
              </a:solidFill>
              <a:latin typeface="Lucida Sans Unicode" panose="020B0602030504020204" pitchFamily="34" charset="0"/>
            </a:endParaRPr>
          </a:p>
          <a:p>
            <a:pPr>
              <a:spcBef>
                <a:spcPct val="0"/>
              </a:spcBef>
              <a:buNone/>
            </a:pPr>
            <a:r>
              <a:rPr lang="en-US" altLang="en-US" sz="1600" b="1" dirty="0">
                <a:solidFill>
                  <a:srgbClr val="C00000"/>
                </a:solidFill>
                <a:latin typeface="Lucida Sans Unicode" panose="020B0602030504020204" pitchFamily="34" charset="0"/>
              </a:rPr>
              <a:t>But when He saw the multitudes, He was moved with compassion for them, because they were weary and scattered, like sheep having no shepherd. Matthew 9:36</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65594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down)">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45918" y="1640216"/>
            <a:ext cx="851823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893763">
              <a:spcBef>
                <a:spcPct val="0"/>
              </a:spcBef>
              <a:buNone/>
            </a:pPr>
            <a:r>
              <a:rPr lang="en-US" altLang="en-US" sz="2800" dirty="0">
                <a:solidFill>
                  <a:srgbClr val="C00000"/>
                </a:solidFill>
                <a:latin typeface="Lucida Sans Unicode" panose="020B0602030504020204" pitchFamily="34" charset="0"/>
              </a:rPr>
              <a:t>At </a:t>
            </a:r>
            <a:r>
              <a:rPr lang="en-US" altLang="en-US" sz="2800" dirty="0" err="1">
                <a:solidFill>
                  <a:srgbClr val="C00000"/>
                </a:solidFill>
                <a:latin typeface="Lucida Sans Unicode" panose="020B0602030504020204" pitchFamily="34" charset="0"/>
              </a:rPr>
              <a:t>nilibot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ni</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Hesus</a:t>
            </a:r>
            <a:r>
              <a:rPr lang="en-US" altLang="en-US" sz="2800" dirty="0">
                <a:solidFill>
                  <a:srgbClr val="C00000"/>
                </a:solidFill>
                <a:latin typeface="Lucida Sans Unicode" panose="020B0602030504020204" pitchFamily="34" charset="0"/>
              </a:rPr>
              <a:t> ang lahat 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lungsod</a:t>
            </a:r>
            <a:r>
              <a:rPr lang="en-US" altLang="en-US" sz="2800" dirty="0">
                <a:solidFill>
                  <a:srgbClr val="C00000"/>
                </a:solidFill>
                <a:latin typeface="Lucida Sans Unicode" panose="020B0602030504020204" pitchFamily="34" charset="0"/>
              </a:rPr>
              <a:t> at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nayon</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nagtuturo</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kanilang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sinagoga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ipinangangaral</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ebanghelyo</a:t>
            </a:r>
            <a:r>
              <a:rPr lang="en-US" altLang="en-US" sz="2800" dirty="0">
                <a:solidFill>
                  <a:srgbClr val="C00000"/>
                </a:solidFill>
                <a:latin typeface="Lucida Sans Unicode" panose="020B0602030504020204" pitchFamily="34" charset="0"/>
              </a:rPr>
              <a:t> ng </a:t>
            </a:r>
            <a:r>
              <a:rPr lang="en-US" altLang="en-US" sz="2800" dirty="0" err="1">
                <a:solidFill>
                  <a:srgbClr val="C00000"/>
                </a:solidFill>
                <a:latin typeface="Lucida Sans Unicode" panose="020B0602030504020204" pitchFamily="34" charset="0"/>
              </a:rPr>
              <a:t>kaharian</a:t>
            </a:r>
            <a:r>
              <a:rPr lang="en-US" altLang="en-US" sz="2800" dirty="0">
                <a:solidFill>
                  <a:srgbClr val="C00000"/>
                </a:solidFill>
                <a:latin typeface="Lucida Sans Unicode" panose="020B0602030504020204" pitchFamily="34" charset="0"/>
              </a:rPr>
              <a:t>, at </a:t>
            </a:r>
            <a:r>
              <a:rPr lang="en-US" altLang="en-US" sz="2800" dirty="0" err="1">
                <a:solidFill>
                  <a:srgbClr val="C00000"/>
                </a:solidFill>
                <a:latin typeface="Lucida Sans Unicode" panose="020B0602030504020204" pitchFamily="34" charset="0"/>
              </a:rPr>
              <a:t>nagpapagaling</a:t>
            </a:r>
            <a:r>
              <a:rPr lang="en-US" altLang="en-US" sz="2800" dirty="0">
                <a:solidFill>
                  <a:srgbClr val="C00000"/>
                </a:solidFill>
                <a:latin typeface="Lucida Sans Unicode" panose="020B0602030504020204" pitchFamily="34" charset="0"/>
              </a:rPr>
              <a:t> ng lahat ng </a:t>
            </a:r>
            <a:r>
              <a:rPr lang="en-US" altLang="en-US" sz="2800" dirty="0" err="1">
                <a:solidFill>
                  <a:srgbClr val="C00000"/>
                </a:solidFill>
                <a:latin typeface="Lucida Sans Unicode" panose="020B0602030504020204" pitchFamily="34" charset="0"/>
              </a:rPr>
              <a:t>karamdaman</a:t>
            </a:r>
            <a:r>
              <a:rPr lang="en-US" altLang="en-US" sz="2800" dirty="0">
                <a:solidFill>
                  <a:srgbClr val="C00000"/>
                </a:solidFill>
                <a:latin typeface="Lucida Sans Unicode" panose="020B0602030504020204" pitchFamily="34" charset="0"/>
              </a:rPr>
              <a:t> at ng lahat ng </a:t>
            </a:r>
            <a:r>
              <a:rPr lang="en-US" altLang="en-US" sz="2800" dirty="0" err="1">
                <a:solidFill>
                  <a:srgbClr val="C00000"/>
                </a:solidFill>
                <a:latin typeface="Lucida Sans Unicode" panose="020B0602030504020204" pitchFamily="34" charset="0"/>
              </a:rPr>
              <a:t>sakit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tao</a:t>
            </a:r>
            <a:r>
              <a:rPr lang="en-US" altLang="en-US" sz="2800" dirty="0">
                <a:solidFill>
                  <a:srgbClr val="C00000"/>
                </a:solidFill>
                <a:latin typeface="Lucida Sans Unicode" panose="020B0602030504020204" pitchFamily="34" charset="0"/>
              </a:rPr>
              <a:t>.					</a:t>
            </a:r>
          </a:p>
          <a:p>
            <a:pPr algn="ctr">
              <a:spcBef>
                <a:spcPct val="0"/>
              </a:spcBef>
              <a:buNone/>
            </a:pPr>
            <a:r>
              <a:rPr lang="en-US" altLang="en-US" sz="2800" dirty="0">
                <a:solidFill>
                  <a:srgbClr val="C00000"/>
                </a:solidFill>
                <a:latin typeface="Lucida Sans Unicode" panose="020B0602030504020204" pitchFamily="34" charset="0"/>
              </a:rPr>
              <a:t>						Mateo 9:35</a:t>
            </a:r>
          </a:p>
        </p:txBody>
      </p:sp>
      <p:grpSp>
        <p:nvGrpSpPr>
          <p:cNvPr id="2" name="Group 1"/>
          <p:cNvGrpSpPr/>
          <p:nvPr/>
        </p:nvGrpSpPr>
        <p:grpSpPr>
          <a:xfrm>
            <a:off x="752764" y="368678"/>
            <a:ext cx="7257472" cy="820435"/>
            <a:chOff x="762000" y="457200"/>
            <a:chExt cx="7257472" cy="820435"/>
          </a:xfrm>
        </p:grpSpPr>
        <p:sp>
          <p:nvSpPr>
            <p:cNvPr id="46082" name="TextBox 3"/>
            <p:cNvSpPr txBox="1">
              <a:spLocks noChangeArrowheads="1"/>
            </p:cNvSpPr>
            <p:nvPr/>
          </p:nvSpPr>
          <p:spPr bwMode="auto">
            <a:xfrm>
              <a:off x="762000" y="457200"/>
              <a:ext cx="678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1.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MAKITA kung </a:t>
              </a:r>
              <a:r>
                <a:rPr lang="en-US" altLang="en-US" sz="1800" dirty="0" err="1">
                  <a:latin typeface="Lucida Sans Unicode" panose="020B0602030504020204" pitchFamily="34" charset="0"/>
                </a:rPr>
                <a:t>ano</a:t>
              </a:r>
              <a:r>
                <a:rPr lang="en-US" altLang="en-US" sz="1800" dirty="0">
                  <a:latin typeface="Lucida Sans Unicode" panose="020B0602030504020204" pitchFamily="34" charset="0"/>
                </a:rPr>
                <a:t> ang </a:t>
              </a:r>
              <a:r>
                <a:rPr lang="en-US" altLang="en-US" sz="1800" dirty="0" err="1">
                  <a:latin typeface="Lucida Sans Unicode" panose="020B0602030504020204" pitchFamily="34" charset="0"/>
                </a:rPr>
                <a:t>nakikita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endParaRPr lang="en-US" altLang="en-US" sz="1800" dirty="0">
                <a:latin typeface="Lucida Sans Unicode" panose="020B0602030504020204" pitchFamily="34" charset="0"/>
              </a:endParaRPr>
            </a:p>
          </p:txBody>
        </p:sp>
        <p:sp>
          <p:nvSpPr>
            <p:cNvPr id="46086" name="TextBox 4"/>
            <p:cNvSpPr txBox="1">
              <a:spLocks noChangeArrowheads="1"/>
            </p:cNvSpPr>
            <p:nvPr/>
          </p:nvSpPr>
          <p:spPr bwMode="auto">
            <a:xfrm>
              <a:off x="1009072" y="908303"/>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2.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GAWIN ang </a:t>
              </a:r>
              <a:r>
                <a:rPr lang="en-US" altLang="en-US" sz="1800" dirty="0" err="1">
                  <a:latin typeface="Lucida Sans Unicode" panose="020B0602030504020204" pitchFamily="34" charset="0"/>
                </a:rPr>
                <a:t>ginagawa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grpSp>
      <p:sp>
        <p:nvSpPr>
          <p:cNvPr id="10" name="TextBox 3"/>
          <p:cNvSpPr txBox="1">
            <a:spLocks noChangeArrowheads="1"/>
          </p:cNvSpPr>
          <p:nvPr/>
        </p:nvSpPr>
        <p:spPr bwMode="auto">
          <a:xfrm>
            <a:off x="2601191" y="5062479"/>
            <a:ext cx="64365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FontTx/>
              <a:buAutoNum type="arabicPeriod"/>
            </a:pPr>
            <a:r>
              <a:rPr lang="en-US" altLang="en-US" sz="1600" b="1" dirty="0">
                <a:latin typeface="Lucida Sans Unicode" panose="020B0602030504020204" pitchFamily="34" charset="0"/>
              </a:rPr>
              <a:t>We must SEE what Jesus sees.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DO what Jesus does.</a:t>
            </a:r>
          </a:p>
          <a:p>
            <a:pPr>
              <a:spcBef>
                <a:spcPct val="0"/>
              </a:spcBef>
              <a:buNone/>
            </a:pPr>
            <a:r>
              <a:rPr lang="en-US" altLang="en-US" sz="1600" b="1" dirty="0">
                <a:solidFill>
                  <a:srgbClr val="C00000"/>
                </a:solidFill>
                <a:latin typeface="Lucida Sans Unicode" panose="020B0602030504020204" pitchFamily="34" charset="0"/>
              </a:rPr>
              <a:t>Then Jesus went about all the cities and villages, teaching in their synagogues, preaching the gospel of the kingdom, and healing every sickness and every disease among the people.</a:t>
            </a:r>
          </a:p>
          <a:p>
            <a:pPr>
              <a:spcBef>
                <a:spcPct val="0"/>
              </a:spcBef>
              <a:buNone/>
            </a:pPr>
            <a:r>
              <a:rPr lang="en-US" altLang="en-US" sz="1600" b="1" dirty="0">
                <a:solidFill>
                  <a:srgbClr val="C00000"/>
                </a:solidFill>
                <a:latin typeface="Lucida Sans Unicode" panose="020B0602030504020204" pitchFamily="34" charset="0"/>
              </a:rPr>
              <a:t>Matthew 9:35</a:t>
            </a: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7327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45918" y="2398390"/>
            <a:ext cx="851823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98638" indent="-185738" algn="r">
              <a:spcBef>
                <a:spcPct val="0"/>
              </a:spcBef>
              <a:buNone/>
            </a:pPr>
            <a:r>
              <a:rPr lang="en-US" altLang="en-US" sz="2800" dirty="0" err="1">
                <a:solidFill>
                  <a:srgbClr val="C00000"/>
                </a:solidFill>
                <a:latin typeface="Lucida Sans Unicode" panose="020B0602030504020204" pitchFamily="34" charset="0"/>
              </a:rPr>
              <a:t>Ngunit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makita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niya</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karamihan</a:t>
            </a:r>
            <a:r>
              <a:rPr lang="en-US" altLang="en-US" sz="2800" dirty="0">
                <a:solidFill>
                  <a:srgbClr val="C00000"/>
                </a:solidFill>
                <a:latin typeface="Lucida Sans Unicode" panose="020B0602030504020204" pitchFamily="34" charset="0"/>
              </a:rPr>
              <a:t>, ay </a:t>
            </a:r>
            <a:r>
              <a:rPr lang="en-US" altLang="en-US" sz="2800" dirty="0" err="1">
                <a:solidFill>
                  <a:srgbClr val="C00000"/>
                </a:solidFill>
                <a:latin typeface="Lucida Sans Unicode" panose="020B0602030504020204" pitchFamily="34" charset="0"/>
              </a:rPr>
              <a:t>nahabag</a:t>
            </a:r>
            <a:r>
              <a:rPr lang="en-US" altLang="en-US" sz="2800" dirty="0">
                <a:solidFill>
                  <a:srgbClr val="C00000"/>
                </a:solidFill>
                <a:latin typeface="Lucida Sans Unicode" panose="020B0602030504020204" pitchFamily="34" charset="0"/>
              </a:rPr>
              <a:t> Siya </a:t>
            </a:r>
            <a:r>
              <a:rPr lang="en-US" altLang="en-US" sz="2800" dirty="0" err="1">
                <a:solidFill>
                  <a:srgbClr val="C00000"/>
                </a:solidFill>
                <a:latin typeface="Lucida Sans Unicode" panose="020B0602030504020204" pitchFamily="34" charset="0"/>
              </a:rPr>
              <a:t>sa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kanila</a:t>
            </a:r>
            <a:r>
              <a:rPr lang="en-US" altLang="en-US" sz="2800" dirty="0">
                <a:solidFill>
                  <a:srgbClr val="C00000"/>
                </a:solidFill>
                <a:latin typeface="Lucida Sans Unicode" panose="020B0602030504020204" pitchFamily="34" charset="0"/>
              </a:rPr>
              <a:t> 					</a:t>
            </a:r>
          </a:p>
          <a:p>
            <a:pPr algn="ctr" eaLnBrk="1" hangingPunct="1">
              <a:spcBef>
                <a:spcPct val="0"/>
              </a:spcBef>
              <a:buFontTx/>
              <a:buNone/>
            </a:pPr>
            <a:r>
              <a:rPr lang="en-US" altLang="en-US" sz="2800" dirty="0">
                <a:solidFill>
                  <a:srgbClr val="C00000"/>
                </a:solidFill>
                <a:latin typeface="Lucida Sans Unicode" panose="020B0602030504020204" pitchFamily="34" charset="0"/>
              </a:rPr>
              <a:t>						Mateo 9:36</a:t>
            </a:r>
          </a:p>
        </p:txBody>
      </p:sp>
      <p:grpSp>
        <p:nvGrpSpPr>
          <p:cNvPr id="2" name="Group 1"/>
          <p:cNvGrpSpPr/>
          <p:nvPr/>
        </p:nvGrpSpPr>
        <p:grpSpPr>
          <a:xfrm>
            <a:off x="721942" y="588239"/>
            <a:ext cx="7851842" cy="1189769"/>
            <a:chOff x="731178" y="676761"/>
            <a:chExt cx="7851842" cy="1189769"/>
          </a:xfrm>
        </p:grpSpPr>
        <p:sp>
          <p:nvSpPr>
            <p:cNvPr id="46082" name="TextBox 3"/>
            <p:cNvSpPr txBox="1">
              <a:spLocks noChangeArrowheads="1"/>
            </p:cNvSpPr>
            <p:nvPr/>
          </p:nvSpPr>
          <p:spPr bwMode="auto">
            <a:xfrm>
              <a:off x="731178" y="676761"/>
              <a:ext cx="739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1.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MAKITA kung </a:t>
              </a:r>
              <a:r>
                <a:rPr lang="en-US" altLang="en-US" sz="1800" dirty="0" err="1">
                  <a:latin typeface="Lucida Sans Unicode" panose="020B0602030504020204" pitchFamily="34" charset="0"/>
                </a:rPr>
                <a:t>ano</a:t>
              </a:r>
              <a:r>
                <a:rPr lang="en-US" altLang="en-US" sz="1800" dirty="0">
                  <a:latin typeface="Lucida Sans Unicode" panose="020B0602030504020204" pitchFamily="34" charset="0"/>
                </a:rPr>
                <a:t> ang </a:t>
              </a:r>
              <a:r>
                <a:rPr lang="en-US" altLang="en-US" sz="1800" dirty="0" err="1">
                  <a:latin typeface="Lucida Sans Unicode" panose="020B0602030504020204" pitchFamily="34" charset="0"/>
                </a:rPr>
                <a:t>nakikita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sp>
          <p:nvSpPr>
            <p:cNvPr id="46083" name="TextBox 5"/>
            <p:cNvSpPr txBox="1">
              <a:spLocks noChangeArrowheads="1"/>
            </p:cNvSpPr>
            <p:nvPr/>
          </p:nvSpPr>
          <p:spPr bwMode="auto">
            <a:xfrm>
              <a:off x="1191620" y="1497198"/>
              <a:ext cx="739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3.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MARAMDAMAN ang </a:t>
              </a:r>
              <a:r>
                <a:rPr lang="en-US" altLang="en-US" sz="1800" dirty="0" err="1">
                  <a:latin typeface="Lucida Sans Unicode" panose="020B0602030504020204" pitchFamily="34" charset="0"/>
                </a:rPr>
                <a:t>nararamdaman</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sp>
          <p:nvSpPr>
            <p:cNvPr id="46086" name="TextBox 4"/>
            <p:cNvSpPr txBox="1">
              <a:spLocks noChangeArrowheads="1"/>
            </p:cNvSpPr>
            <p:nvPr/>
          </p:nvSpPr>
          <p:spPr bwMode="auto">
            <a:xfrm>
              <a:off x="1009072" y="1092969"/>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2.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GAWIN ang </a:t>
              </a:r>
              <a:r>
                <a:rPr lang="en-US" altLang="en-US" sz="1800" dirty="0" err="1">
                  <a:latin typeface="Lucida Sans Unicode" panose="020B0602030504020204" pitchFamily="34" charset="0"/>
                </a:rPr>
                <a:t>ginagawa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grpSp>
      <p:sp>
        <p:nvSpPr>
          <p:cNvPr id="10" name="TextBox 3"/>
          <p:cNvSpPr txBox="1">
            <a:spLocks noChangeArrowheads="1"/>
          </p:cNvSpPr>
          <p:nvPr/>
        </p:nvSpPr>
        <p:spPr bwMode="auto">
          <a:xfrm>
            <a:off x="2601191" y="4850043"/>
            <a:ext cx="643659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FontTx/>
              <a:buAutoNum type="arabicPeriod"/>
            </a:pPr>
            <a:r>
              <a:rPr lang="en-US" altLang="en-US" sz="1600" b="1" dirty="0">
                <a:latin typeface="Lucida Sans Unicode" panose="020B0602030504020204" pitchFamily="34" charset="0"/>
              </a:rPr>
              <a:t>We must SEE what Jesus sees.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DO what Jesus does.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feel what Jesus feels.</a:t>
            </a:r>
          </a:p>
          <a:p>
            <a:pPr>
              <a:spcBef>
                <a:spcPct val="0"/>
              </a:spcBef>
              <a:buNone/>
            </a:pPr>
            <a:r>
              <a:rPr lang="en-US" altLang="en-US" sz="1600" b="1" dirty="0">
                <a:solidFill>
                  <a:srgbClr val="C00000"/>
                </a:solidFill>
                <a:latin typeface="Lucida Sans Unicode" panose="020B0602030504020204" pitchFamily="34" charset="0"/>
              </a:rPr>
              <a:t>“But when He saw the multitudes, He was moved with compassion for them” Matthew 9:36</a:t>
            </a: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6333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45918" y="2658479"/>
            <a:ext cx="85182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en-US" sz="2800" dirty="0">
                <a:solidFill>
                  <a:srgbClr val="C00000"/>
                </a:solidFill>
                <a:latin typeface="Lucida Sans Unicode" panose="020B0602030504020204" pitchFamily="34" charset="0"/>
              </a:rPr>
              <a:t>“Tunay </a:t>
            </a:r>
            <a:r>
              <a:rPr lang="en-US" altLang="en-US" sz="2800" dirty="0" err="1">
                <a:solidFill>
                  <a:srgbClr val="C00000"/>
                </a:solidFill>
                <a:latin typeface="Lucida Sans Unicode" panose="020B0602030504020204" pitchFamily="34" charset="0"/>
              </a:rPr>
              <a:t>na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sagana</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aanihin</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ngunit</a:t>
            </a:r>
            <a:r>
              <a:rPr lang="en-US" altLang="en-US" sz="2800" dirty="0">
                <a:solidFill>
                  <a:srgbClr val="C00000"/>
                </a:solidFill>
                <a:latin typeface="Lucida Sans Unicode" panose="020B0602030504020204" pitchFamily="34" charset="0"/>
              </a:rPr>
              <a:t> </a:t>
            </a:r>
            <a:r>
              <a:rPr lang="en-US" altLang="en-US" sz="2800" i="1" dirty="0" err="1">
                <a:solidFill>
                  <a:srgbClr val="C00000"/>
                </a:solidFill>
                <a:latin typeface="Lucida Sans Unicode" panose="020B0602030504020204" pitchFamily="34" charset="0"/>
              </a:rPr>
              <a:t>kakaunti</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manggagawa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Kaya't</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idalangin</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ninyo</a:t>
            </a:r>
            <a:r>
              <a:rPr lang="en-US" altLang="en-US" sz="2800" dirty="0">
                <a:solidFill>
                  <a:srgbClr val="C00000"/>
                </a:solidFill>
                <a:latin typeface="Lucida Sans Unicode" panose="020B0602030504020204" pitchFamily="34" charset="0"/>
              </a:rPr>
              <a:t> ang </a:t>
            </a:r>
            <a:r>
              <a:rPr lang="en-US" altLang="en-US" sz="2800" dirty="0" err="1">
                <a:solidFill>
                  <a:srgbClr val="C00000"/>
                </a:solidFill>
                <a:latin typeface="Lucida Sans Unicode" panose="020B0602030504020204" pitchFamily="34" charset="0"/>
              </a:rPr>
              <a:t>Panginoon</a:t>
            </a:r>
            <a:r>
              <a:rPr lang="en-US" altLang="en-US" sz="2800" dirty="0">
                <a:solidFill>
                  <a:srgbClr val="C00000"/>
                </a:solidFill>
                <a:latin typeface="Lucida Sans Unicode" panose="020B0602030504020204" pitchFamily="34" charset="0"/>
              </a:rPr>
              <a:t> ng </a:t>
            </a:r>
            <a:r>
              <a:rPr lang="en-US" altLang="en-US" sz="2800" dirty="0" err="1">
                <a:solidFill>
                  <a:srgbClr val="C00000"/>
                </a:solidFill>
                <a:latin typeface="Lucida Sans Unicode" panose="020B0602030504020204" pitchFamily="34" charset="0"/>
              </a:rPr>
              <a:t>aanihin</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na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magpadala</a:t>
            </a:r>
            <a:r>
              <a:rPr lang="en-US" altLang="en-US" sz="2800" dirty="0">
                <a:solidFill>
                  <a:srgbClr val="C00000"/>
                </a:solidFill>
                <a:latin typeface="Lucida Sans Unicode" panose="020B0602030504020204" pitchFamily="34" charset="0"/>
              </a:rPr>
              <a:t> ng </a:t>
            </a:r>
            <a:r>
              <a:rPr lang="en-US" altLang="en-US" sz="2800" dirty="0" err="1">
                <a:solidFill>
                  <a:srgbClr val="C00000"/>
                </a:solidFill>
                <a:latin typeface="Lucida Sans Unicode" panose="020B0602030504020204" pitchFamily="34" charset="0"/>
              </a:rPr>
              <a:t>mga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manggagawa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sa</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Kanyang</a:t>
            </a:r>
            <a:r>
              <a:rPr lang="en-US" altLang="en-US" sz="2800" dirty="0">
                <a:solidFill>
                  <a:srgbClr val="C00000"/>
                </a:solidFill>
                <a:latin typeface="Lucida Sans Unicode" panose="020B0602030504020204" pitchFamily="34" charset="0"/>
              </a:rPr>
              <a:t> </a:t>
            </a:r>
            <a:r>
              <a:rPr lang="en-US" altLang="en-US" sz="2800" dirty="0" err="1">
                <a:solidFill>
                  <a:srgbClr val="C00000"/>
                </a:solidFill>
                <a:latin typeface="Lucida Sans Unicode" panose="020B0602030504020204" pitchFamily="34" charset="0"/>
              </a:rPr>
              <a:t>aanihin</a:t>
            </a:r>
            <a:r>
              <a:rPr lang="en-US" altLang="en-US" sz="2800" dirty="0">
                <a:solidFill>
                  <a:srgbClr val="C00000"/>
                </a:solidFill>
                <a:latin typeface="Lucida Sans Unicode" panose="020B0602030504020204" pitchFamily="34" charset="0"/>
              </a:rPr>
              <a:t>."					Mateo 9:37-38</a:t>
            </a:r>
          </a:p>
        </p:txBody>
      </p:sp>
      <p:grpSp>
        <p:nvGrpSpPr>
          <p:cNvPr id="2" name="Group 1"/>
          <p:cNvGrpSpPr/>
          <p:nvPr/>
        </p:nvGrpSpPr>
        <p:grpSpPr>
          <a:xfrm>
            <a:off x="752764" y="368678"/>
            <a:ext cx="8285016" cy="2127942"/>
            <a:chOff x="762000" y="457200"/>
            <a:chExt cx="8285016" cy="2247377"/>
          </a:xfrm>
        </p:grpSpPr>
        <p:sp>
          <p:nvSpPr>
            <p:cNvPr id="46082" name="TextBox 3"/>
            <p:cNvSpPr txBox="1">
              <a:spLocks noChangeArrowheads="1"/>
            </p:cNvSpPr>
            <p:nvPr/>
          </p:nvSpPr>
          <p:spPr bwMode="auto">
            <a:xfrm>
              <a:off x="762000" y="457200"/>
              <a:ext cx="678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1.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MAKITA kung </a:t>
              </a:r>
              <a:r>
                <a:rPr lang="en-US" altLang="en-US" sz="1800" dirty="0" err="1">
                  <a:latin typeface="Lucida Sans Unicode" panose="020B0602030504020204" pitchFamily="34" charset="0"/>
                </a:rPr>
                <a:t>ano</a:t>
              </a:r>
              <a:r>
                <a:rPr lang="en-US" altLang="en-US" sz="1800" dirty="0">
                  <a:latin typeface="Lucida Sans Unicode" panose="020B0602030504020204" pitchFamily="34" charset="0"/>
                </a:rPr>
                <a:t> ang </a:t>
              </a:r>
              <a:r>
                <a:rPr lang="en-US" altLang="en-US" sz="1800" dirty="0" err="1">
                  <a:latin typeface="Lucida Sans Unicode" panose="020B0602030504020204" pitchFamily="34" charset="0"/>
                </a:rPr>
                <a:t>nakikita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sp>
          <p:nvSpPr>
            <p:cNvPr id="46083" name="TextBox 5"/>
            <p:cNvSpPr txBox="1">
              <a:spLocks noChangeArrowheads="1"/>
            </p:cNvSpPr>
            <p:nvPr/>
          </p:nvSpPr>
          <p:spPr bwMode="auto">
            <a:xfrm>
              <a:off x="1284087" y="1691402"/>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3.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MARAMDAMAN ang </a:t>
              </a:r>
              <a:r>
                <a:rPr lang="en-US" altLang="en-US" sz="1800" dirty="0" err="1">
                  <a:latin typeface="Lucida Sans Unicode" panose="020B0602030504020204" pitchFamily="34" charset="0"/>
                </a:rPr>
                <a:t>nararamdaman</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sp>
          <p:nvSpPr>
            <p:cNvPr id="46084" name="TextBox 6"/>
            <p:cNvSpPr txBox="1">
              <a:spLocks noChangeArrowheads="1"/>
            </p:cNvSpPr>
            <p:nvPr/>
          </p:nvSpPr>
          <p:spPr bwMode="auto">
            <a:xfrm>
              <a:off x="1553213" y="2231677"/>
              <a:ext cx="7493803" cy="4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4.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IPAGDASAL kung </a:t>
              </a:r>
              <a:r>
                <a:rPr lang="en-US" altLang="en-US" sz="1800" dirty="0" err="1">
                  <a:latin typeface="Lucida Sans Unicode" panose="020B0602030504020204" pitchFamily="34" charset="0"/>
                </a:rPr>
                <a:t>ano</a:t>
              </a:r>
              <a:r>
                <a:rPr lang="en-US" altLang="en-US" sz="1800" dirty="0">
                  <a:latin typeface="Lucida Sans Unicode" panose="020B0602030504020204" pitchFamily="34" charset="0"/>
                </a:rPr>
                <a:t> ang </a:t>
              </a:r>
              <a:r>
                <a:rPr lang="en-US" altLang="en-US" sz="1800" dirty="0" err="1">
                  <a:latin typeface="Lucida Sans Unicode" panose="020B0602030504020204" pitchFamily="34" charset="0"/>
                </a:rPr>
                <a:t>ipinagdarasal</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sp>
          <p:nvSpPr>
            <p:cNvPr id="46086" name="TextBox 4"/>
            <p:cNvSpPr txBox="1">
              <a:spLocks noChangeArrowheads="1"/>
            </p:cNvSpPr>
            <p:nvPr/>
          </p:nvSpPr>
          <p:spPr bwMode="auto">
            <a:xfrm>
              <a:off x="1009072" y="1092969"/>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Lucida Sans Unicode" panose="020B0602030504020204" pitchFamily="34" charset="0"/>
                </a:rPr>
                <a:t>2. </a:t>
              </a:r>
              <a:r>
                <a:rPr lang="en-US" altLang="en-US" sz="1800" dirty="0" err="1">
                  <a:latin typeface="Lucida Sans Unicode" panose="020B0602030504020204" pitchFamily="34" charset="0"/>
                </a:rPr>
                <a:t>Dapat</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nating</a:t>
              </a:r>
              <a:r>
                <a:rPr lang="en-US" altLang="en-US" sz="1800" dirty="0">
                  <a:latin typeface="Lucida Sans Unicode" panose="020B0602030504020204" pitchFamily="34" charset="0"/>
                </a:rPr>
                <a:t> GAWIN ang </a:t>
              </a:r>
              <a:r>
                <a:rPr lang="en-US" altLang="en-US" sz="1800" dirty="0" err="1">
                  <a:latin typeface="Lucida Sans Unicode" panose="020B0602030504020204" pitchFamily="34" charset="0"/>
                </a:rPr>
                <a:t>ginagawa</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ni</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Hesus</a:t>
              </a:r>
              <a:r>
                <a:rPr lang="en-US" altLang="en-US" sz="1800" dirty="0">
                  <a:latin typeface="Lucida Sans Unicode" panose="020B0602030504020204" pitchFamily="34" charset="0"/>
                </a:rPr>
                <a:t>.</a:t>
              </a:r>
            </a:p>
          </p:txBody>
        </p:sp>
      </p:grpSp>
      <p:sp>
        <p:nvSpPr>
          <p:cNvPr id="10" name="TextBox 3"/>
          <p:cNvSpPr txBox="1">
            <a:spLocks noChangeArrowheads="1"/>
          </p:cNvSpPr>
          <p:nvPr/>
        </p:nvSpPr>
        <p:spPr bwMode="auto">
          <a:xfrm>
            <a:off x="2601191" y="4850043"/>
            <a:ext cx="643659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FontTx/>
              <a:buAutoNum type="arabicPeriod"/>
            </a:pPr>
            <a:r>
              <a:rPr lang="en-US" altLang="en-US" sz="1600" b="1" dirty="0">
                <a:latin typeface="Lucida Sans Unicode" panose="020B0602030504020204" pitchFamily="34" charset="0"/>
              </a:rPr>
              <a:t>We must SEE what Jesus sees.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DO what Jesus does.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feel what Jesus feels.</a:t>
            </a:r>
          </a:p>
          <a:p>
            <a:pPr marL="342900" indent="-342900" eaLnBrk="1" hangingPunct="1">
              <a:spcBef>
                <a:spcPct val="0"/>
              </a:spcBef>
              <a:buFontTx/>
              <a:buAutoNum type="arabicPeriod"/>
            </a:pPr>
            <a:r>
              <a:rPr lang="en-US" altLang="en-US" sz="1600" b="1" dirty="0">
                <a:latin typeface="Lucida Sans Unicode" panose="020B0602030504020204" pitchFamily="34" charset="0"/>
              </a:rPr>
              <a:t>We must pray what Jesus prays.</a:t>
            </a:r>
          </a:p>
          <a:p>
            <a:pPr>
              <a:spcBef>
                <a:spcPct val="0"/>
              </a:spcBef>
              <a:buNone/>
            </a:pPr>
            <a:r>
              <a:rPr lang="en-US" altLang="en-US" sz="1600" b="1" dirty="0">
                <a:solidFill>
                  <a:srgbClr val="C00000"/>
                </a:solidFill>
                <a:latin typeface="Lucida Sans Unicode" panose="020B0602030504020204" pitchFamily="34" charset="0"/>
              </a:rPr>
              <a:t>“The harvest truly is plentiful, but the laborers </a:t>
            </a:r>
            <a:r>
              <a:rPr lang="en-US" altLang="en-US" sz="1600" b="1" i="1" dirty="0">
                <a:solidFill>
                  <a:srgbClr val="C00000"/>
                </a:solidFill>
                <a:latin typeface="Lucida Sans Unicode" panose="020B0602030504020204" pitchFamily="34" charset="0"/>
              </a:rPr>
              <a:t>are</a:t>
            </a:r>
            <a:r>
              <a:rPr lang="en-US" altLang="en-US" sz="1600" b="1" dirty="0">
                <a:solidFill>
                  <a:srgbClr val="C00000"/>
                </a:solidFill>
                <a:latin typeface="Lucida Sans Unicode" panose="020B0602030504020204" pitchFamily="34" charset="0"/>
              </a:rPr>
              <a:t> few. Therefore pray the Lord of the harvest to send out laborers into His harvest.” Matthew 9:37-38</a:t>
            </a:r>
            <a:endParaRPr lang="en-US" altLang="en-US" sz="1600" b="1" dirty="0">
              <a:latin typeface="Lucida Sans Unicode" panose="020B0602030504020204" pitchFamily="34" charset="0"/>
            </a:endParaRP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7884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ctrTitle" idx="4294967295"/>
          </p:nvPr>
        </p:nvSpPr>
        <p:spPr>
          <a:xfrm>
            <a:off x="0" y="420511"/>
            <a:ext cx="9144000" cy="1593224"/>
          </a:xfrm>
          <a:prstGeom prst="rect">
            <a:avLst/>
          </a:prstGeom>
        </p:spPr>
        <p:txBody>
          <a:bodyPr>
            <a:normAutofit/>
          </a:bodyPr>
          <a:lstStyle/>
          <a:p>
            <a:pPr algn="ctr" eaLnBrk="1" hangingPunct="1"/>
            <a:r>
              <a:rPr lang="en-US" altLang="en-US" sz="5400" b="1" dirty="0"/>
              <a:t>Ang </a:t>
            </a:r>
            <a:r>
              <a:rPr lang="en-US" altLang="en-US" sz="5400" b="1" dirty="0" err="1"/>
              <a:t>pag-ibig</a:t>
            </a:r>
            <a:r>
              <a:rPr lang="en-US" altLang="en-US" sz="5400" b="1" dirty="0"/>
              <a:t> ay </a:t>
            </a:r>
            <a:r>
              <a:rPr lang="en-US" altLang="en-US" sz="5400" b="1" dirty="0" err="1"/>
              <a:t>isang</a:t>
            </a:r>
            <a:r>
              <a:rPr lang="en-US" altLang="en-US" sz="5400" b="1" dirty="0"/>
              <a:t> </a:t>
            </a:r>
            <a:r>
              <a:rPr lang="en-US" altLang="en-US" sz="5400" b="1" dirty="0" err="1"/>
              <a:t>pagpipilian</a:t>
            </a:r>
            <a:r>
              <a:rPr lang="en-US" altLang="en-US" sz="5400" b="1" dirty="0"/>
              <a:t>, </a:t>
            </a:r>
            <a:br>
              <a:rPr lang="en-US" altLang="en-US" sz="5400" b="1" dirty="0"/>
            </a:br>
            <a:r>
              <a:rPr lang="en-US" altLang="en-US" sz="5400" b="1" dirty="0" err="1"/>
              <a:t>hindi</a:t>
            </a:r>
            <a:r>
              <a:rPr lang="en-US" altLang="en-US" sz="5400" b="1" dirty="0"/>
              <a:t> </a:t>
            </a:r>
            <a:r>
              <a:rPr lang="en-US" altLang="en-US" sz="5400" b="1" dirty="0" err="1"/>
              <a:t>isang</a:t>
            </a:r>
            <a:r>
              <a:rPr lang="en-US" altLang="en-US" sz="5400" b="1" dirty="0"/>
              <a:t> </a:t>
            </a:r>
            <a:r>
              <a:rPr lang="en-US" altLang="en-US" sz="5400" b="1" dirty="0" err="1"/>
              <a:t>pakiramdam</a:t>
            </a:r>
            <a:r>
              <a:rPr lang="en-US" altLang="en-US" sz="5400" b="1" dirty="0"/>
              <a:t>.</a:t>
            </a:r>
          </a:p>
        </p:txBody>
      </p:sp>
      <p:sp>
        <p:nvSpPr>
          <p:cNvPr id="35843" name="Subtitle 2"/>
          <p:cNvSpPr>
            <a:spLocks noGrp="1"/>
          </p:cNvSpPr>
          <p:nvPr>
            <p:ph type="subTitle" idx="4294967295"/>
          </p:nvPr>
        </p:nvSpPr>
        <p:spPr>
          <a:xfrm>
            <a:off x="0" y="2104024"/>
            <a:ext cx="9144000" cy="587806"/>
          </a:xfrm>
          <a:prstGeom prst="rect">
            <a:avLst/>
          </a:prstGeom>
        </p:spPr>
        <p:txBody>
          <a:bodyPr rtlCol="0">
            <a:normAutofit fontScale="77500" lnSpcReduction="20000"/>
          </a:bodyPr>
          <a:lstStyle/>
          <a:p>
            <a:pPr marL="0" indent="0" algn="ctr" eaLnBrk="1" fontAlgn="auto" hangingPunct="1">
              <a:spcAft>
                <a:spcPts val="0"/>
              </a:spcAft>
              <a:buNone/>
              <a:defRPr/>
            </a:pPr>
            <a:r>
              <a:rPr lang="en-US" sz="4000" b="1" i="1" dirty="0">
                <a:solidFill>
                  <a:schemeClr val="accent1">
                    <a:lumMod val="25000"/>
                  </a:schemeClr>
                </a:solidFill>
              </a:rPr>
              <a:t>Ang </a:t>
            </a:r>
            <a:r>
              <a:rPr lang="en-US" sz="4000" b="1" i="1" dirty="0" err="1">
                <a:solidFill>
                  <a:schemeClr val="accent1">
                    <a:lumMod val="25000"/>
                  </a:schemeClr>
                </a:solidFill>
              </a:rPr>
              <a:t>mga</a:t>
            </a:r>
            <a:r>
              <a:rPr lang="en-US" sz="4000" b="1" i="1" dirty="0">
                <a:solidFill>
                  <a:schemeClr val="accent1">
                    <a:lumMod val="25000"/>
                  </a:schemeClr>
                </a:solidFill>
              </a:rPr>
              <a:t> </a:t>
            </a:r>
            <a:r>
              <a:rPr lang="en-US" sz="4000" b="1" i="1" dirty="0" err="1">
                <a:solidFill>
                  <a:schemeClr val="accent1">
                    <a:lumMod val="25000"/>
                  </a:schemeClr>
                </a:solidFill>
              </a:rPr>
              <a:t>damdamin</a:t>
            </a:r>
            <a:r>
              <a:rPr lang="en-US" sz="4000" b="1" i="1" dirty="0">
                <a:solidFill>
                  <a:schemeClr val="accent1">
                    <a:lumMod val="25000"/>
                  </a:schemeClr>
                </a:solidFill>
              </a:rPr>
              <a:t> ay </a:t>
            </a:r>
            <a:r>
              <a:rPr lang="en-US" sz="4000" b="1" i="1" dirty="0" err="1">
                <a:solidFill>
                  <a:schemeClr val="accent1">
                    <a:lumMod val="25000"/>
                  </a:schemeClr>
                </a:solidFill>
              </a:rPr>
              <a:t>hindi</a:t>
            </a:r>
            <a:r>
              <a:rPr lang="en-US" sz="4000" b="1" i="1" dirty="0">
                <a:solidFill>
                  <a:schemeClr val="accent1">
                    <a:lumMod val="25000"/>
                  </a:schemeClr>
                </a:solidFill>
              </a:rPr>
              <a:t> natin </a:t>
            </a:r>
            <a:r>
              <a:rPr lang="en-US" sz="4000" b="1" i="1" dirty="0" err="1">
                <a:solidFill>
                  <a:schemeClr val="accent1">
                    <a:lumMod val="25000"/>
                  </a:schemeClr>
                </a:solidFill>
              </a:rPr>
              <a:t>palaging</a:t>
            </a:r>
            <a:r>
              <a:rPr lang="en-US" sz="4000" b="1" i="1" dirty="0">
                <a:solidFill>
                  <a:schemeClr val="accent1">
                    <a:lumMod val="25000"/>
                  </a:schemeClr>
                </a:solidFill>
              </a:rPr>
              <a:t> </a:t>
            </a:r>
            <a:r>
              <a:rPr lang="en-US" sz="4000" b="1" i="1" dirty="0" err="1">
                <a:solidFill>
                  <a:schemeClr val="accent1">
                    <a:lumMod val="25000"/>
                  </a:schemeClr>
                </a:solidFill>
              </a:rPr>
              <a:t>kaibigan</a:t>
            </a:r>
            <a:r>
              <a:rPr lang="en-US" sz="4000" b="1" i="1" dirty="0">
                <a:solidFill>
                  <a:schemeClr val="accent1">
                    <a:lumMod val="25000"/>
                  </a:schemeClr>
                </a:solidFill>
              </a:rPr>
              <a:t>.</a:t>
            </a:r>
          </a:p>
        </p:txBody>
      </p:sp>
      <p:sp>
        <p:nvSpPr>
          <p:cNvPr id="6" name="Title 1"/>
          <p:cNvSpPr txBox="1">
            <a:spLocks/>
          </p:cNvSpPr>
          <p:nvPr/>
        </p:nvSpPr>
        <p:spPr bwMode="auto">
          <a:xfrm>
            <a:off x="2409825" y="5416991"/>
            <a:ext cx="6734175" cy="10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a:t>Love is a choice, not a feeling.</a:t>
            </a:r>
          </a:p>
          <a:p>
            <a:pPr eaLnBrk="1" hangingPunct="1"/>
            <a:r>
              <a:rPr lang="en-US" sz="2800" b="1" i="1" dirty="0"/>
              <a:t>Feelings are not always our friend.</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592668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64968"/>
            <a:ext cx="9144000" cy="1143000"/>
          </a:xfrm>
        </p:spPr>
        <p:txBody>
          <a:bodyPr/>
          <a:lstStyle/>
          <a:p>
            <a:pPr eaLnBrk="1" hangingPunct="1"/>
            <a:r>
              <a:rPr lang="en-US" altLang="en-US" b="1" dirty="0"/>
              <a:t>ATING </a:t>
            </a:r>
            <a:r>
              <a:rPr lang="en-US" altLang="en-US" b="1" dirty="0">
                <a:latin typeface="+mn-lt"/>
              </a:rPr>
              <a:t>ASSIGNMENT</a:t>
            </a:r>
          </a:p>
        </p:txBody>
      </p:sp>
      <p:sp>
        <p:nvSpPr>
          <p:cNvPr id="39939" name="Subtitle 2"/>
          <p:cNvSpPr>
            <a:spLocks noGrp="1"/>
          </p:cNvSpPr>
          <p:nvPr>
            <p:ph type="subTitle" idx="4294967295"/>
          </p:nvPr>
        </p:nvSpPr>
        <p:spPr>
          <a:xfrm>
            <a:off x="336550" y="1487637"/>
            <a:ext cx="8807450" cy="2844800"/>
          </a:xfrm>
          <a:prstGeom prst="rect">
            <a:avLst/>
          </a:prstGeom>
        </p:spPr>
        <p:txBody>
          <a:bodyPr/>
          <a:lstStyle/>
          <a:p>
            <a:pPr marL="109540" indent="0">
              <a:spcBef>
                <a:spcPts val="400"/>
              </a:spcBef>
              <a:buClr>
                <a:schemeClr val="accent1"/>
              </a:buClr>
              <a:buSzPct val="68000"/>
              <a:buNone/>
              <a:defRPr/>
            </a:pPr>
            <a:r>
              <a:rPr lang="en-US" altLang="en-US" sz="2400" b="1" dirty="0"/>
              <a:t>“Kaya </a:t>
            </a:r>
            <a:r>
              <a:rPr lang="en-US" altLang="en-US" sz="2400" b="1" dirty="0" err="1"/>
              <a:t>nga</a:t>
            </a:r>
            <a:r>
              <a:rPr lang="en-US" altLang="en-US" sz="2400" b="1" dirty="0"/>
              <a:t>, </a:t>
            </a:r>
            <a:r>
              <a:rPr lang="en-US" altLang="en-US" sz="2400" b="1" dirty="0" err="1"/>
              <a:t>bilang</a:t>
            </a:r>
            <a:r>
              <a:rPr lang="en-US" altLang="en-US" sz="2400" b="1" dirty="0"/>
              <a:t> </a:t>
            </a:r>
            <a:r>
              <a:rPr lang="en-US" altLang="en-US" sz="2400" b="1" dirty="0" err="1"/>
              <a:t>mga</a:t>
            </a:r>
            <a:r>
              <a:rPr lang="en-US" altLang="en-US" sz="2400" b="1" dirty="0"/>
              <a:t> </a:t>
            </a:r>
            <a:r>
              <a:rPr lang="en-US" altLang="en-US" sz="2400" b="1" dirty="0" err="1"/>
              <a:t>pinili</a:t>
            </a:r>
            <a:r>
              <a:rPr lang="en-US" altLang="en-US" sz="2400" b="1" dirty="0"/>
              <a:t> ng </a:t>
            </a:r>
            <a:r>
              <a:rPr lang="en-US" altLang="en-US" sz="2400" b="1" dirty="0" err="1"/>
              <a:t>Diyos</a:t>
            </a:r>
            <a:r>
              <a:rPr lang="en-US" altLang="en-US" sz="2400" b="1" dirty="0"/>
              <a:t>, banal at mahal </a:t>
            </a:r>
            <a:r>
              <a:rPr lang="en-US" altLang="en-US" sz="2400" b="1" dirty="0" err="1"/>
              <a:t>na</a:t>
            </a:r>
            <a:r>
              <a:rPr lang="en-US" altLang="en-US" sz="2400" b="1" dirty="0"/>
              <a:t> mahal, </a:t>
            </a:r>
            <a:r>
              <a:rPr lang="en-US" altLang="en-US" sz="2400" b="1" dirty="0" err="1"/>
              <a:t>bihisan</a:t>
            </a:r>
            <a:r>
              <a:rPr lang="en-US" altLang="en-US" sz="2400" b="1" dirty="0"/>
              <a:t> </a:t>
            </a:r>
            <a:r>
              <a:rPr lang="en-US" altLang="en-US" sz="2400" b="1" dirty="0" err="1"/>
              <a:t>ninyo</a:t>
            </a:r>
            <a:r>
              <a:rPr lang="en-US" altLang="en-US" sz="2400" b="1" dirty="0"/>
              <a:t> ang </a:t>
            </a:r>
            <a:r>
              <a:rPr lang="en-US" altLang="en-US" sz="2400" b="1" dirty="0" err="1"/>
              <a:t>inyong</a:t>
            </a:r>
            <a:r>
              <a:rPr lang="en-US" altLang="en-US" sz="2400" b="1" dirty="0"/>
              <a:t> </a:t>
            </a:r>
            <a:r>
              <a:rPr lang="en-US" altLang="en-US" sz="2400" b="1" dirty="0" err="1"/>
              <a:t>sarili</a:t>
            </a:r>
            <a:r>
              <a:rPr lang="en-US" altLang="en-US" sz="2400" b="1" dirty="0"/>
              <a:t> ng </a:t>
            </a:r>
            <a:r>
              <a:rPr lang="en-US" altLang="en-US" sz="2400" b="1" dirty="0" err="1"/>
              <a:t>kahabagan</a:t>
            </a:r>
            <a:r>
              <a:rPr lang="en-US" altLang="en-US" sz="2400" b="1" dirty="0"/>
              <a:t>,…”</a:t>
            </a:r>
            <a:r>
              <a:rPr lang="en-US" altLang="en-US" sz="2400" dirty="0" err="1"/>
              <a:t>Colosas</a:t>
            </a:r>
            <a:r>
              <a:rPr lang="en-US" altLang="en-US" sz="2400" dirty="0"/>
              <a:t> 3:12 (NIV)</a:t>
            </a:r>
          </a:p>
          <a:p>
            <a:pPr marL="109540" indent="0">
              <a:spcBef>
                <a:spcPts val="1200"/>
              </a:spcBef>
              <a:buClr>
                <a:schemeClr val="accent1"/>
              </a:buClr>
              <a:buSzPct val="68000"/>
              <a:buNone/>
              <a:defRPr/>
            </a:pPr>
            <a:r>
              <a:rPr lang="en-US" sz="2400" b="1" dirty="0"/>
              <a:t>“</a:t>
            </a:r>
            <a:r>
              <a:rPr lang="en-US" sz="2400" b="1" dirty="0" err="1"/>
              <a:t>Maghinay-hinay</a:t>
            </a:r>
            <a:r>
              <a:rPr lang="en-US" sz="2400" b="1" dirty="0"/>
              <a:t> </a:t>
            </a:r>
            <a:r>
              <a:rPr lang="en-US" sz="2400" b="1" dirty="0" err="1"/>
              <a:t>sa</a:t>
            </a:r>
            <a:r>
              <a:rPr lang="en-US" sz="2400" b="1" dirty="0"/>
              <a:t> </a:t>
            </a:r>
            <a:r>
              <a:rPr lang="en-US" sz="2400" b="1" dirty="0" err="1"/>
              <a:t>mga</a:t>
            </a:r>
            <a:r>
              <a:rPr lang="en-US" sz="2400" b="1" dirty="0"/>
              <a:t> nag-</a:t>
            </a:r>
            <a:r>
              <a:rPr lang="en-US" sz="2400" b="1" dirty="0" err="1"/>
              <a:t>aalinlangan</a:t>
            </a:r>
            <a:r>
              <a:rPr lang="en-US" sz="2400" b="1" dirty="0"/>
              <a:t> </a:t>
            </a:r>
            <a:r>
              <a:rPr lang="en-US" sz="2400" b="1" dirty="0" err="1"/>
              <a:t>sa</a:t>
            </a:r>
            <a:r>
              <a:rPr lang="en-US" sz="2400" b="1" dirty="0"/>
              <a:t> </a:t>
            </a:r>
            <a:r>
              <a:rPr lang="en-US" sz="2400" b="1" dirty="0" err="1"/>
              <a:t>pananampalataya</a:t>
            </a:r>
            <a:r>
              <a:rPr lang="en-US" sz="2400" b="1" dirty="0"/>
              <a:t>. </a:t>
            </a:r>
            <a:r>
              <a:rPr lang="en-US" sz="2400" b="1" dirty="0" err="1"/>
              <a:t>Hulihin</a:t>
            </a:r>
            <a:r>
              <a:rPr lang="en-US" sz="2400" b="1" dirty="0"/>
              <a:t> ang </a:t>
            </a:r>
            <a:r>
              <a:rPr lang="en-US" sz="2400" b="1" dirty="0" err="1"/>
              <a:t>mga</a:t>
            </a:r>
            <a:r>
              <a:rPr lang="en-US" sz="2400" b="1" dirty="0"/>
              <a:t> </a:t>
            </a:r>
            <a:r>
              <a:rPr lang="en-US" sz="2400" b="1" dirty="0" err="1"/>
              <a:t>taong</a:t>
            </a:r>
            <a:r>
              <a:rPr lang="en-US" sz="2400" b="1" dirty="0"/>
              <a:t> </a:t>
            </a:r>
            <a:r>
              <a:rPr lang="en-US" sz="2400" b="1" dirty="0" err="1"/>
              <a:t>tumatahak</a:t>
            </a:r>
            <a:r>
              <a:rPr lang="en-US" sz="2400" b="1" dirty="0"/>
              <a:t> </a:t>
            </a:r>
            <a:r>
              <a:rPr lang="en-US" sz="2400" b="1" dirty="0" err="1"/>
              <a:t>sa</a:t>
            </a:r>
            <a:r>
              <a:rPr lang="en-US" sz="2400" b="1" dirty="0"/>
              <a:t> </a:t>
            </a:r>
            <a:r>
              <a:rPr lang="en-US" sz="2400" b="1" dirty="0" err="1"/>
              <a:t>maling</a:t>
            </a:r>
            <a:r>
              <a:rPr lang="en-US" sz="2400" b="1" dirty="0"/>
              <a:t> </a:t>
            </a:r>
            <a:r>
              <a:rPr lang="en-US" sz="2400" b="1" dirty="0" err="1"/>
              <a:t>landas</a:t>
            </a:r>
            <a:r>
              <a:rPr lang="en-US" sz="2400" b="1" dirty="0"/>
              <a:t>. </a:t>
            </a:r>
            <a:r>
              <a:rPr lang="en-US" sz="2400" b="1" dirty="0" err="1"/>
              <a:t>Maging</a:t>
            </a:r>
            <a:r>
              <a:rPr lang="en-US" sz="2400" b="1" dirty="0"/>
              <a:t> </a:t>
            </a:r>
            <a:r>
              <a:rPr lang="en-US" sz="2400" b="1" dirty="0" err="1"/>
              <a:t>mabait</a:t>
            </a:r>
            <a:r>
              <a:rPr lang="en-US" sz="2400" b="1" dirty="0"/>
              <a:t> </a:t>
            </a:r>
            <a:r>
              <a:rPr lang="en-US" sz="2400" b="1" dirty="0" err="1"/>
              <a:t>sa</a:t>
            </a:r>
            <a:r>
              <a:rPr lang="en-US" sz="2400" b="1" dirty="0"/>
              <a:t> </a:t>
            </a:r>
            <a:r>
              <a:rPr lang="en-US" sz="2400" b="1" dirty="0" err="1"/>
              <a:t>mga</a:t>
            </a:r>
            <a:r>
              <a:rPr lang="en-US" sz="2400" b="1" dirty="0"/>
              <a:t> </a:t>
            </a:r>
            <a:r>
              <a:rPr lang="en-US" sz="2400" b="1" dirty="0" err="1"/>
              <a:t>makasalanan</a:t>
            </a:r>
            <a:r>
              <a:rPr lang="en-US" sz="2400" b="1" dirty="0"/>
              <a:t>, </a:t>
            </a:r>
            <a:r>
              <a:rPr lang="en-US" sz="2400" b="1" dirty="0" err="1"/>
              <a:t>ngunit</a:t>
            </a:r>
            <a:r>
              <a:rPr lang="en-US" sz="2400" b="1" dirty="0"/>
              <a:t> </a:t>
            </a:r>
            <a:r>
              <a:rPr lang="en-US" sz="2400" b="1" dirty="0" err="1"/>
              <a:t>huwag</a:t>
            </a:r>
            <a:r>
              <a:rPr lang="en-US" sz="2400" b="1" dirty="0"/>
              <a:t> </a:t>
            </a:r>
            <a:r>
              <a:rPr lang="en-US" sz="2400" b="1" dirty="0" err="1"/>
              <a:t>maging</a:t>
            </a:r>
            <a:r>
              <a:rPr lang="en-US" sz="2400" b="1" dirty="0"/>
              <a:t> </a:t>
            </a:r>
            <a:r>
              <a:rPr lang="en-US" sz="2400" b="1" dirty="0" err="1"/>
              <a:t>malambot</a:t>
            </a:r>
            <a:r>
              <a:rPr lang="en-US" sz="2400" b="1" dirty="0"/>
              <a:t> </a:t>
            </a:r>
            <a:r>
              <a:rPr lang="en-US" sz="2400" b="1" dirty="0" err="1"/>
              <a:t>sa</a:t>
            </a:r>
            <a:r>
              <a:rPr lang="en-US" sz="2400" b="1" dirty="0"/>
              <a:t> </a:t>
            </a:r>
            <a:r>
              <a:rPr lang="en-US" sz="2400" b="1" dirty="0" err="1"/>
              <a:t>kasalanan</a:t>
            </a:r>
            <a:r>
              <a:rPr lang="en-US" sz="2400" b="1" dirty="0"/>
              <a:t>. Ang </a:t>
            </a:r>
            <a:r>
              <a:rPr lang="en-US" sz="2400" b="1" dirty="0" err="1"/>
              <a:t>kasalanan</a:t>
            </a:r>
            <a:r>
              <a:rPr lang="en-US" sz="2400" b="1" dirty="0"/>
              <a:t> </a:t>
            </a:r>
            <a:r>
              <a:rPr lang="en-US" sz="2400" b="1" dirty="0" err="1"/>
              <a:t>mismo</a:t>
            </a:r>
            <a:r>
              <a:rPr lang="en-US" sz="2400" b="1" dirty="0"/>
              <a:t> ay </a:t>
            </a:r>
            <a:r>
              <a:rPr lang="en-US" sz="2400" b="1" dirty="0" err="1"/>
              <a:t>mabaho</a:t>
            </a:r>
            <a:r>
              <a:rPr lang="en-US" sz="2400" b="1" dirty="0"/>
              <a:t> </a:t>
            </a:r>
            <a:r>
              <a:rPr lang="en-US" sz="2400" b="1" dirty="0" err="1"/>
              <a:t>hanggang</a:t>
            </a:r>
            <a:r>
              <a:rPr lang="en-US" sz="2400" b="1" dirty="0"/>
              <a:t> </a:t>
            </a:r>
            <a:r>
              <a:rPr lang="en-US" sz="2400" b="1" dirty="0" err="1"/>
              <a:t>sa</a:t>
            </a:r>
            <a:r>
              <a:rPr lang="en-US" sz="2400" b="1" dirty="0"/>
              <a:t> </a:t>
            </a:r>
            <a:r>
              <a:rPr lang="en-US" sz="2400" b="1" dirty="0" err="1"/>
              <a:t>mataas</a:t>
            </a:r>
            <a:r>
              <a:rPr lang="en-US" sz="2400" b="1" dirty="0"/>
              <a:t> </a:t>
            </a:r>
            <a:r>
              <a:rPr lang="en-US" sz="2400" b="1" dirty="0" err="1"/>
              <a:t>na</a:t>
            </a:r>
            <a:r>
              <a:rPr lang="en-US" sz="2400" b="1" dirty="0"/>
              <a:t> </a:t>
            </a:r>
            <a:r>
              <a:rPr lang="en-US" sz="2400" b="1" dirty="0" err="1"/>
              <a:t>langit</a:t>
            </a:r>
            <a:r>
              <a:rPr lang="en-US" sz="2400" b="1" dirty="0"/>
              <a:t>. </a:t>
            </a:r>
            <a:r>
              <a:rPr lang="en-US" sz="2400" dirty="0"/>
              <a:t>Jude 22, 23 (</a:t>
            </a:r>
            <a:r>
              <a:rPr lang="en-US" sz="2400" i="1" dirty="0"/>
              <a:t>The Message </a:t>
            </a:r>
            <a:r>
              <a:rPr lang="en-US" sz="2400" dirty="0"/>
              <a:t>Bible)</a:t>
            </a:r>
            <a:endParaRPr lang="en-US" altLang="en-US" sz="2400" dirty="0"/>
          </a:p>
        </p:txBody>
      </p:sp>
      <p:sp>
        <p:nvSpPr>
          <p:cNvPr id="2" name="Rectangle 1"/>
          <p:cNvSpPr/>
          <p:nvPr/>
        </p:nvSpPr>
        <p:spPr>
          <a:xfrm>
            <a:off x="3509010" y="6065958"/>
            <a:ext cx="5383529" cy="461665"/>
          </a:xfrm>
          <a:prstGeom prst="rect">
            <a:avLst/>
          </a:prstGeom>
        </p:spPr>
        <p:txBody>
          <a:bodyPr wrap="square">
            <a:spAutoFit/>
          </a:bodyPr>
          <a:lstStyle/>
          <a:p>
            <a:r>
              <a:rPr lang="en-US" sz="800" b="1" dirty="0">
                <a:solidFill>
                  <a:schemeClr val="bg1">
                    <a:lumMod val="50000"/>
                  </a:schemeClr>
                </a:solidFill>
              </a:rPr>
              <a:t>THE HOLY BIBLE, NEW INTERNATIONAL VERSION®, NIV® Copyright © 1973, 1978, 1984, 2011 by </a:t>
            </a:r>
            <a:r>
              <a:rPr lang="en-US" sz="800" b="1" dirty="0" err="1">
                <a:solidFill>
                  <a:schemeClr val="bg1">
                    <a:lumMod val="50000"/>
                  </a:schemeClr>
                </a:solidFill>
              </a:rPr>
              <a:t>Biblica</a:t>
            </a:r>
            <a:r>
              <a:rPr lang="en-US" sz="800" b="1" dirty="0">
                <a:solidFill>
                  <a:schemeClr val="bg1">
                    <a:lumMod val="50000"/>
                  </a:schemeClr>
                </a:solidFill>
              </a:rPr>
              <a:t>, Inc.® Used by permission. All rights reserved worldwide. </a:t>
            </a:r>
            <a:r>
              <a:rPr lang="en-US" sz="800" dirty="0">
                <a:solidFill>
                  <a:schemeClr val="bg1">
                    <a:lumMod val="50000"/>
                  </a:schemeClr>
                </a:solidFill>
              </a:rPr>
              <a:t>"Scripture taken from </a:t>
            </a:r>
            <a:r>
              <a:rPr lang="en-US" sz="800" i="1" dirty="0">
                <a:solidFill>
                  <a:schemeClr val="bg1">
                    <a:lumMod val="50000"/>
                  </a:schemeClr>
                </a:solidFill>
              </a:rPr>
              <a:t>The Message</a:t>
            </a:r>
            <a:r>
              <a:rPr lang="en-US" sz="800" dirty="0">
                <a:solidFill>
                  <a:schemeClr val="bg1">
                    <a:lumMod val="50000"/>
                  </a:schemeClr>
                </a:solidFill>
              </a:rPr>
              <a:t>. Copyright © 1993, 1994, 1995, 1996, 2000, 2001, 2002. Used by permission of </a:t>
            </a:r>
            <a:r>
              <a:rPr lang="en-US" sz="800" dirty="0" err="1">
                <a:solidFill>
                  <a:schemeClr val="bg1">
                    <a:lumMod val="50000"/>
                  </a:schemeClr>
                </a:solidFill>
              </a:rPr>
              <a:t>NavPress</a:t>
            </a:r>
            <a:r>
              <a:rPr lang="en-US" sz="800" dirty="0">
                <a:solidFill>
                  <a:schemeClr val="bg1">
                    <a:lumMod val="50000"/>
                  </a:schemeClr>
                </a:solidFill>
              </a:rPr>
              <a:t> Publishing Group."</a:t>
            </a:r>
            <a:endParaRPr lang="en-US" sz="900" dirty="0">
              <a:solidFill>
                <a:schemeClr val="bg1">
                  <a:lumMod val="50000"/>
                </a:schemeClr>
              </a:solidFill>
            </a:endParaRPr>
          </a:p>
        </p:txBody>
      </p:sp>
      <p:sp>
        <p:nvSpPr>
          <p:cNvPr id="6" name="Subtitle 2"/>
          <p:cNvSpPr txBox="1">
            <a:spLocks/>
          </p:cNvSpPr>
          <p:nvPr/>
        </p:nvSpPr>
        <p:spPr bwMode="auto">
          <a:xfrm>
            <a:off x="2571748" y="4412107"/>
            <a:ext cx="6320791" cy="165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6" indent="-342906"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65" indent="-28575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22" indent="-2286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32" indent="-2286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41" indent="-2286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51" indent="-228604" algn="l" defTabSz="9144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60" indent="-228604" algn="l" defTabSz="9144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68" indent="-228604" algn="l" defTabSz="9144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78" indent="-228604" algn="l" defTabSz="9144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538" indent="0" eaLnBrk="1" hangingPunct="1">
              <a:spcBef>
                <a:spcPts val="0"/>
              </a:spcBef>
              <a:buClr>
                <a:schemeClr val="accent1"/>
              </a:buClr>
              <a:buSzPct val="68000"/>
              <a:buNone/>
              <a:defRPr/>
            </a:pPr>
            <a:r>
              <a:rPr lang="en-US" altLang="en-US" sz="1600" b="1" dirty="0"/>
              <a:t> OUR ASSIGNMENT</a:t>
            </a:r>
          </a:p>
          <a:p>
            <a:pPr marL="109538" indent="0" eaLnBrk="1" hangingPunct="1">
              <a:spcBef>
                <a:spcPts val="0"/>
              </a:spcBef>
              <a:buClr>
                <a:schemeClr val="accent1"/>
              </a:buClr>
              <a:buSzPct val="68000"/>
              <a:buNone/>
              <a:defRPr/>
            </a:pPr>
            <a:r>
              <a:rPr lang="en-US" altLang="en-US" sz="1600" dirty="0">
                <a:solidFill>
                  <a:srgbClr val="002060"/>
                </a:solidFill>
              </a:rPr>
              <a:t>“Therefore, as God’s chosen people, holy and dearly loved, clothe yourselves with compassion,…” Colossians 3:12 (NIV)</a:t>
            </a:r>
            <a:r>
              <a:rPr lang="en-US" sz="1600" dirty="0">
                <a:solidFill>
                  <a:srgbClr val="002060"/>
                </a:solidFill>
              </a:rPr>
              <a:t> </a:t>
            </a:r>
          </a:p>
          <a:p>
            <a:pPr marL="109538" indent="0" eaLnBrk="1" hangingPunct="1">
              <a:spcBef>
                <a:spcPts val="600"/>
              </a:spcBef>
              <a:buClr>
                <a:schemeClr val="accent1"/>
              </a:buClr>
              <a:buSzPct val="68000"/>
              <a:buNone/>
              <a:defRPr/>
            </a:pPr>
            <a:r>
              <a:rPr lang="en-US" sz="1600" dirty="0">
                <a:solidFill>
                  <a:srgbClr val="002060"/>
                </a:solidFill>
              </a:rPr>
              <a:t>“Go easy on those who hesitate in the faith. Go after those who take the wrong way. Be tender with sinners, but not soft on sin. The sin itself stinks to high heaven. Jude 22, 23 (The Message Bible)</a:t>
            </a:r>
            <a:endParaRPr lang="en-US" altLang="en-US" sz="1600" dirty="0">
              <a:solidFill>
                <a:srgbClr val="002060"/>
              </a:solidFill>
            </a:endParaRP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456609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down)">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wipe(down)">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allAtOnce"/>
      <p:bldP spid="6"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0" y="1600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Lucida Sans Unicode" panose="020B0602030504020204" pitchFamily="34" charset="0"/>
              </a:rPr>
              <a:t>1. </a:t>
            </a:r>
            <a:r>
              <a:rPr lang="en-US" altLang="en-US" dirty="0" err="1">
                <a:latin typeface="Lucida Sans Unicode" panose="020B0602030504020204" pitchFamily="34" charset="0"/>
              </a:rPr>
              <a:t>Maglista</a:t>
            </a:r>
            <a:r>
              <a:rPr lang="en-US" altLang="en-US" dirty="0">
                <a:latin typeface="Lucida Sans Unicode" panose="020B0602030504020204" pitchFamily="34" charset="0"/>
              </a:rPr>
              <a:t> ng </a:t>
            </a:r>
            <a:r>
              <a:rPr lang="en-US" altLang="en-US" dirty="0">
                <a:solidFill>
                  <a:srgbClr val="FF0000"/>
                </a:solidFill>
                <a:latin typeface="Lucida Sans Unicode" panose="020B0602030504020204" pitchFamily="34" charset="0"/>
              </a:rPr>
              <a:t>3 </a:t>
            </a:r>
            <a:r>
              <a:rPr lang="en-US" altLang="en-US" dirty="0" err="1">
                <a:solidFill>
                  <a:srgbClr val="FF0000"/>
                </a:solidFill>
                <a:latin typeface="Lucida Sans Unicode" panose="020B0602030504020204" pitchFamily="34" charset="0"/>
              </a:rPr>
              <a:t>tao</a:t>
            </a:r>
            <a:r>
              <a:rPr lang="en-US" altLang="en-US" dirty="0">
                <a:solidFill>
                  <a:srgbClr val="FF0000"/>
                </a:solidFill>
                <a:latin typeface="Lucida Sans Unicode" panose="020B0602030504020204" pitchFamily="34" charset="0"/>
              </a:rPr>
              <a:t> </a:t>
            </a:r>
            <a:r>
              <a:rPr lang="en-US" altLang="en-US" dirty="0" err="1">
                <a:latin typeface="Lucida Sans Unicode" panose="020B0602030504020204" pitchFamily="34" charset="0"/>
              </a:rPr>
              <a:t>na</a:t>
            </a:r>
            <a:r>
              <a:rPr lang="en-US" altLang="en-US" dirty="0">
                <a:latin typeface="Lucida Sans Unicode" panose="020B0602030504020204" pitchFamily="34" charset="0"/>
              </a:rPr>
              <a:t> </a:t>
            </a:r>
            <a:r>
              <a:rPr lang="en-US" altLang="en-US" dirty="0" err="1">
                <a:latin typeface="Lucida Sans Unicode" panose="020B0602030504020204" pitchFamily="34" charset="0"/>
              </a:rPr>
              <a:t>sisimulan</a:t>
            </a:r>
            <a:r>
              <a:rPr lang="en-US" altLang="en-US" dirty="0">
                <a:latin typeface="Lucida Sans Unicode" panose="020B0602030504020204" pitchFamily="34" charset="0"/>
              </a:rPr>
              <a:t> </a:t>
            </a:r>
            <a:r>
              <a:rPr lang="en-US" altLang="en-US" dirty="0" err="1">
                <a:latin typeface="Lucida Sans Unicode" panose="020B0602030504020204" pitchFamily="34" charset="0"/>
              </a:rPr>
              <a:t>mong</a:t>
            </a:r>
            <a:r>
              <a:rPr lang="en-US" altLang="en-US" dirty="0">
                <a:latin typeface="Lucida Sans Unicode" panose="020B0602030504020204" pitchFamily="34" charset="0"/>
              </a:rPr>
              <a:t> </a:t>
            </a:r>
            <a:r>
              <a:rPr lang="en-US" altLang="en-US" dirty="0" err="1">
                <a:latin typeface="Lucida Sans Unicode" panose="020B0602030504020204" pitchFamily="34" charset="0"/>
              </a:rPr>
              <a:t>ipagdasal</a:t>
            </a:r>
            <a:r>
              <a:rPr lang="en-US" altLang="en-US" dirty="0">
                <a:latin typeface="Lucida Sans Unicode" panose="020B0602030504020204" pitchFamily="34" charset="0"/>
              </a:rPr>
              <a:t> para </a:t>
            </a:r>
            <a:r>
              <a:rPr lang="en-US" altLang="en-US" dirty="0" err="1">
                <a:latin typeface="Lucida Sans Unicode" panose="020B0602030504020204" pitchFamily="34" charset="0"/>
              </a:rPr>
              <a:t>sa</a:t>
            </a:r>
            <a:r>
              <a:rPr lang="en-US" altLang="en-US" dirty="0">
                <a:latin typeface="Lucida Sans Unicode" panose="020B0602030504020204" pitchFamily="34" charset="0"/>
              </a:rPr>
              <a:t> </a:t>
            </a:r>
            <a:r>
              <a:rPr lang="en-US" altLang="en-US" dirty="0" err="1">
                <a:latin typeface="Lucida Sans Unicode" panose="020B0602030504020204" pitchFamily="34" charset="0"/>
              </a:rPr>
              <a:t>kanilang</a:t>
            </a:r>
            <a:r>
              <a:rPr lang="en-US" altLang="en-US" dirty="0">
                <a:latin typeface="Lucida Sans Unicode" panose="020B0602030504020204" pitchFamily="34" charset="0"/>
              </a:rPr>
              <a:t> </a:t>
            </a:r>
            <a:r>
              <a:rPr lang="en-US" altLang="en-US" dirty="0" err="1">
                <a:latin typeface="Lucida Sans Unicode" panose="020B0602030504020204" pitchFamily="34" charset="0"/>
              </a:rPr>
              <a:t>kaligtasan</a:t>
            </a:r>
            <a:r>
              <a:rPr lang="en-US" altLang="en-US" dirty="0">
                <a:latin typeface="Lucida Sans Unicode" panose="020B0602030504020204" pitchFamily="34" charset="0"/>
              </a:rPr>
              <a:t>.</a:t>
            </a:r>
          </a:p>
        </p:txBody>
      </p:sp>
      <p:sp>
        <p:nvSpPr>
          <p:cNvPr id="50180" name="Title 1"/>
          <p:cNvSpPr>
            <a:spLocks noGrp="1"/>
          </p:cNvSpPr>
          <p:nvPr>
            <p:ph type="title" idx="4294967295"/>
          </p:nvPr>
        </p:nvSpPr>
        <p:spPr>
          <a:xfrm>
            <a:off x="0" y="249815"/>
            <a:ext cx="9144000" cy="1143000"/>
          </a:xfrm>
          <a:prstGeom prst="rect">
            <a:avLst/>
          </a:prstGeom>
        </p:spPr>
        <p:txBody>
          <a:bodyPr/>
          <a:lstStyle/>
          <a:p>
            <a:pPr algn="ctr"/>
            <a:r>
              <a:rPr lang="en-US" altLang="en-US" b="1" dirty="0">
                <a:solidFill>
                  <a:schemeClr val="bg1"/>
                </a:solidFill>
                <a:latin typeface="+mn-lt"/>
              </a:rPr>
              <a:t>PAGKAHABAG SA PAGKILOS</a:t>
            </a:r>
          </a:p>
        </p:txBody>
      </p:sp>
      <p:sp>
        <p:nvSpPr>
          <p:cNvPr id="4" name="Title 1"/>
          <p:cNvSpPr txBox="1">
            <a:spLocks/>
          </p:cNvSpPr>
          <p:nvPr/>
        </p:nvSpPr>
        <p:spPr>
          <a:xfrm>
            <a:off x="0" y="4253779"/>
            <a:ext cx="9144000" cy="493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COMPASSION IN ACTION</a:t>
            </a:r>
          </a:p>
        </p:txBody>
      </p:sp>
      <p:sp>
        <p:nvSpPr>
          <p:cNvPr id="5" name="TextBox 2"/>
          <p:cNvSpPr txBox="1">
            <a:spLocks noChangeArrowheads="1"/>
          </p:cNvSpPr>
          <p:nvPr/>
        </p:nvSpPr>
        <p:spPr bwMode="auto">
          <a:xfrm>
            <a:off x="2817091" y="5492160"/>
            <a:ext cx="63269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Lucida Sans Unicode" panose="020B0602030504020204" pitchFamily="34" charset="0"/>
              </a:rPr>
              <a:t>1. List </a:t>
            </a:r>
            <a:r>
              <a:rPr lang="en-US" altLang="en-US" sz="2400" dirty="0">
                <a:solidFill>
                  <a:srgbClr val="FF0000"/>
                </a:solidFill>
                <a:latin typeface="Lucida Sans Unicode" panose="020B0602030504020204" pitchFamily="34" charset="0"/>
              </a:rPr>
              <a:t>3 people </a:t>
            </a:r>
            <a:r>
              <a:rPr lang="en-US" altLang="en-US" sz="2400" dirty="0">
                <a:latin typeface="Lucida Sans Unicode" panose="020B0602030504020204" pitchFamily="34" charset="0"/>
              </a:rPr>
              <a:t>whom you will</a:t>
            </a:r>
            <a:br>
              <a:rPr lang="en-US" altLang="en-US" sz="2400" dirty="0">
                <a:latin typeface="Lucida Sans Unicode" panose="020B0602030504020204" pitchFamily="34" charset="0"/>
              </a:rPr>
            </a:br>
            <a:r>
              <a:rPr lang="en-US" altLang="en-US" sz="2400" dirty="0">
                <a:latin typeface="Lucida Sans Unicode" panose="020B0602030504020204" pitchFamily="34" charset="0"/>
              </a:rPr>
              <a:t>start praying for their salvation.</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428939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0" y="1448672"/>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latin typeface="Lucida Sans Unicode" panose="020B0602030504020204" pitchFamily="34" charset="0"/>
              </a:rPr>
              <a:t>1. </a:t>
            </a:r>
            <a:r>
              <a:rPr lang="en-US" altLang="en-US" sz="2400" dirty="0" err="1">
                <a:latin typeface="Lucida Sans Unicode" panose="020B0602030504020204" pitchFamily="34" charset="0"/>
              </a:rPr>
              <a:t>Maglista</a:t>
            </a:r>
            <a:r>
              <a:rPr lang="en-US" altLang="en-US" sz="2400" dirty="0">
                <a:latin typeface="Lucida Sans Unicode" panose="020B0602030504020204" pitchFamily="34" charset="0"/>
              </a:rPr>
              <a:t> ng </a:t>
            </a:r>
            <a:r>
              <a:rPr lang="en-US" altLang="en-US" sz="2400" dirty="0">
                <a:solidFill>
                  <a:srgbClr val="FF0000"/>
                </a:solidFill>
                <a:latin typeface="Lucida Sans Unicode" panose="020B0602030504020204" pitchFamily="34" charset="0"/>
              </a:rPr>
              <a:t>3 </a:t>
            </a:r>
            <a:r>
              <a:rPr lang="en-US" altLang="en-US" sz="2400" dirty="0" err="1">
                <a:solidFill>
                  <a:srgbClr val="FF0000"/>
                </a:solidFill>
                <a:latin typeface="Lucida Sans Unicode" panose="020B0602030504020204" pitchFamily="34" charset="0"/>
              </a:rPr>
              <a:t>tao</a:t>
            </a:r>
            <a:r>
              <a:rPr lang="en-US" altLang="en-US" sz="2400" dirty="0">
                <a:solidFill>
                  <a:srgbClr val="FF0000"/>
                </a:solidFill>
                <a:latin typeface="Lucida Sans Unicode" panose="020B0602030504020204" pitchFamily="34" charset="0"/>
              </a:rPr>
              <a:t> </a:t>
            </a:r>
            <a:r>
              <a:rPr lang="en-US" altLang="en-US" sz="2400" dirty="0" err="1">
                <a:latin typeface="Lucida Sans Unicode" panose="020B0602030504020204" pitchFamily="34" charset="0"/>
              </a:rPr>
              <a:t>na</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sisimulan</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mong</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ipagdasal</a:t>
            </a:r>
            <a:r>
              <a:rPr lang="en-US" altLang="en-US" sz="2400" dirty="0">
                <a:latin typeface="Lucida Sans Unicode" panose="020B0602030504020204" pitchFamily="34" charset="0"/>
              </a:rPr>
              <a:t> para </a:t>
            </a:r>
            <a:r>
              <a:rPr lang="en-US" altLang="en-US" sz="2400" dirty="0" err="1">
                <a:latin typeface="Lucida Sans Unicode" panose="020B0602030504020204" pitchFamily="34" charset="0"/>
              </a:rPr>
              <a:t>sa</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kanilang</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kaligtasan</a:t>
            </a:r>
            <a:r>
              <a:rPr lang="en-US" altLang="en-US" sz="2400" dirty="0">
                <a:latin typeface="Lucida Sans Unicode" panose="020B0602030504020204" pitchFamily="34" charset="0"/>
              </a:rPr>
              <a:t>.</a:t>
            </a:r>
          </a:p>
        </p:txBody>
      </p:sp>
      <p:sp>
        <p:nvSpPr>
          <p:cNvPr id="6" name="TextBox 5"/>
          <p:cNvSpPr txBox="1">
            <a:spLocks noChangeArrowheads="1"/>
          </p:cNvSpPr>
          <p:nvPr/>
        </p:nvSpPr>
        <p:spPr bwMode="auto">
          <a:xfrm>
            <a:off x="0" y="234405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dirty="0">
                <a:latin typeface="Lucida Sans Unicode" panose="020B0602030504020204" pitchFamily="34" charset="0"/>
              </a:rPr>
              <a:t>2. </a:t>
            </a:r>
            <a:r>
              <a:rPr lang="en-US" altLang="en-US" dirty="0" err="1">
                <a:latin typeface="Lucida Sans Unicode" panose="020B0602030504020204" pitchFamily="34" charset="0"/>
              </a:rPr>
              <a:t>Sumulat</a:t>
            </a:r>
            <a:r>
              <a:rPr lang="en-US" altLang="en-US" dirty="0">
                <a:latin typeface="Lucida Sans Unicode" panose="020B0602030504020204" pitchFamily="34" charset="0"/>
              </a:rPr>
              <a:t> ng </a:t>
            </a:r>
            <a:r>
              <a:rPr lang="en-US" altLang="en-US" dirty="0" err="1">
                <a:solidFill>
                  <a:srgbClr val="FF0000"/>
                </a:solidFill>
                <a:latin typeface="Lucida Sans Unicode" panose="020B0602030504020204" pitchFamily="34" charset="0"/>
              </a:rPr>
              <a:t>praktikal</a:t>
            </a:r>
            <a:r>
              <a:rPr lang="en-US" altLang="en-US" dirty="0">
                <a:solidFill>
                  <a:srgbClr val="FF0000"/>
                </a:solidFill>
                <a:latin typeface="Lucida Sans Unicode" panose="020B0602030504020204" pitchFamily="34" charset="0"/>
              </a:rPr>
              <a:t> </a:t>
            </a:r>
            <a:r>
              <a:rPr lang="en-US" altLang="en-US" dirty="0" err="1">
                <a:solidFill>
                  <a:srgbClr val="FF0000"/>
                </a:solidFill>
                <a:latin typeface="Lucida Sans Unicode" panose="020B0602030504020204" pitchFamily="34" charset="0"/>
              </a:rPr>
              <a:t>na</a:t>
            </a:r>
            <a:r>
              <a:rPr lang="en-US" altLang="en-US" dirty="0">
                <a:solidFill>
                  <a:srgbClr val="FF0000"/>
                </a:solidFill>
                <a:latin typeface="Lucida Sans Unicode" panose="020B0602030504020204" pitchFamily="34" charset="0"/>
              </a:rPr>
              <a:t> </a:t>
            </a:r>
            <a:r>
              <a:rPr lang="en-US" altLang="en-US" dirty="0" err="1">
                <a:solidFill>
                  <a:srgbClr val="FF0000"/>
                </a:solidFill>
                <a:latin typeface="Lucida Sans Unicode" panose="020B0602030504020204" pitchFamily="34" charset="0"/>
              </a:rPr>
              <a:t>gawain</a:t>
            </a:r>
            <a:r>
              <a:rPr lang="en-US" altLang="en-US" dirty="0">
                <a:latin typeface="Lucida Sans Unicode" panose="020B0602030504020204" pitchFamily="34" charset="0"/>
              </a:rPr>
              <a:t> ng </a:t>
            </a:r>
            <a:r>
              <a:rPr lang="en-US" altLang="en-US" dirty="0" err="1">
                <a:latin typeface="Lucida Sans Unicode" panose="020B0602030504020204" pitchFamily="34" charset="0"/>
              </a:rPr>
              <a:t>pagkahabag</a:t>
            </a:r>
            <a:r>
              <a:rPr lang="en-US" altLang="en-US" dirty="0">
                <a:latin typeface="Lucida Sans Unicode" panose="020B0602030504020204" pitchFamily="34" charset="0"/>
              </a:rPr>
              <a:t> </a:t>
            </a:r>
            <a:r>
              <a:rPr lang="en-US" altLang="en-US" dirty="0" err="1">
                <a:latin typeface="Lucida Sans Unicode" panose="020B0602030504020204" pitchFamily="34" charset="0"/>
              </a:rPr>
              <a:t>na</a:t>
            </a:r>
            <a:r>
              <a:rPr lang="en-US" altLang="en-US" dirty="0">
                <a:latin typeface="Lucida Sans Unicode" panose="020B0602030504020204" pitchFamily="34" charset="0"/>
              </a:rPr>
              <a:t> </a:t>
            </a:r>
            <a:r>
              <a:rPr lang="en-US" altLang="en-US" dirty="0" err="1">
                <a:latin typeface="Lucida Sans Unicode" panose="020B0602030504020204" pitchFamily="34" charset="0"/>
              </a:rPr>
              <a:t>maaari</a:t>
            </a:r>
            <a:r>
              <a:rPr lang="en-US" altLang="en-US" dirty="0">
                <a:latin typeface="Lucida Sans Unicode" panose="020B0602030504020204" pitchFamily="34" charset="0"/>
              </a:rPr>
              <a:t> </a:t>
            </a:r>
            <a:r>
              <a:rPr lang="en-US" altLang="en-US" dirty="0" err="1">
                <a:latin typeface="Lucida Sans Unicode" panose="020B0602030504020204" pitchFamily="34" charset="0"/>
              </a:rPr>
              <a:t>mong</a:t>
            </a:r>
            <a:r>
              <a:rPr lang="en-US" altLang="en-US" dirty="0">
                <a:latin typeface="Lucida Sans Unicode" panose="020B0602030504020204" pitchFamily="34" charset="0"/>
              </a:rPr>
              <a:t> </a:t>
            </a:r>
            <a:r>
              <a:rPr lang="en-US" altLang="en-US" dirty="0" err="1">
                <a:latin typeface="Lucida Sans Unicode" panose="020B0602030504020204" pitchFamily="34" charset="0"/>
              </a:rPr>
              <a:t>salihan</a:t>
            </a:r>
            <a:r>
              <a:rPr lang="en-US" altLang="en-US" dirty="0">
                <a:latin typeface="Lucida Sans Unicode" panose="020B0602030504020204" pitchFamily="34" charset="0"/>
              </a:rPr>
              <a:t>:</a:t>
            </a:r>
          </a:p>
        </p:txBody>
      </p:sp>
      <p:sp>
        <p:nvSpPr>
          <p:cNvPr id="13" name="Title 1"/>
          <p:cNvSpPr txBox="1">
            <a:spLocks/>
          </p:cNvSpPr>
          <p:nvPr/>
        </p:nvSpPr>
        <p:spPr>
          <a:xfrm>
            <a:off x="0" y="249815"/>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PAGKAHABAG SA PAGKILOS</a:t>
            </a:r>
          </a:p>
        </p:txBody>
      </p:sp>
      <p:grpSp>
        <p:nvGrpSpPr>
          <p:cNvPr id="4" name="Group 3"/>
          <p:cNvGrpSpPr/>
          <p:nvPr/>
        </p:nvGrpSpPr>
        <p:grpSpPr>
          <a:xfrm>
            <a:off x="626724" y="3519518"/>
            <a:ext cx="8763856" cy="1114375"/>
            <a:chOff x="886691" y="3636379"/>
            <a:chExt cx="8009943" cy="1114375"/>
          </a:xfrm>
        </p:grpSpPr>
        <p:grpSp>
          <p:nvGrpSpPr>
            <p:cNvPr id="3" name="Group 2"/>
            <p:cNvGrpSpPr/>
            <p:nvPr/>
          </p:nvGrpSpPr>
          <p:grpSpPr>
            <a:xfrm>
              <a:off x="4701309" y="3641626"/>
              <a:ext cx="4195325" cy="1109128"/>
              <a:chOff x="3498850" y="5200014"/>
              <a:chExt cx="4273550" cy="1109128"/>
            </a:xfrm>
          </p:grpSpPr>
          <p:sp>
            <p:nvSpPr>
              <p:cNvPr id="10" name="TextBox 9"/>
              <p:cNvSpPr txBox="1">
                <a:spLocks noChangeArrowheads="1"/>
              </p:cNvSpPr>
              <p:nvPr/>
            </p:nvSpPr>
            <p:spPr bwMode="auto">
              <a:xfrm>
                <a:off x="3505200" y="5200014"/>
                <a:ext cx="3230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4. </a:t>
                </a:r>
                <a:r>
                  <a:rPr lang="en-US" altLang="en-US" sz="1600" dirty="0" err="1">
                    <a:latin typeface="Lucida Sans Unicode" panose="020B0602030504020204" pitchFamily="34" charset="0"/>
                  </a:rPr>
                  <a:t>Pumunta</a:t>
                </a:r>
                <a:r>
                  <a:rPr lang="en-US" altLang="en-US" sz="1600" dirty="0">
                    <a:latin typeface="Lucida Sans Unicode" panose="020B0602030504020204" pitchFamily="34" charset="0"/>
                  </a:rPr>
                  <a:t> </a:t>
                </a:r>
                <a:r>
                  <a:rPr lang="en-US" altLang="en-US" sz="1600" dirty="0" err="1">
                    <a:latin typeface="Lucida Sans Unicode" panose="020B0602030504020204" pitchFamily="34" charset="0"/>
                  </a:rPr>
                  <a:t>sa</a:t>
                </a:r>
                <a:r>
                  <a:rPr lang="en-US" altLang="en-US" sz="1600" dirty="0">
                    <a:latin typeface="Lucida Sans Unicode" panose="020B0602030504020204" pitchFamily="34" charset="0"/>
                  </a:rPr>
                  <a:t> </a:t>
                </a:r>
                <a:r>
                  <a:rPr lang="en-US" altLang="en-US" sz="1600" dirty="0" err="1">
                    <a:latin typeface="Lucida Sans Unicode" panose="020B0602030504020204" pitchFamily="34" charset="0"/>
                  </a:rPr>
                  <a:t>mga</a:t>
                </a:r>
                <a:r>
                  <a:rPr lang="en-US" altLang="en-US" sz="1600" dirty="0">
                    <a:latin typeface="Lucida Sans Unicode" panose="020B0602030504020204" pitchFamily="34" charset="0"/>
                  </a:rPr>
                  <a:t> </a:t>
                </a:r>
                <a:r>
                  <a:rPr lang="en-US" altLang="en-US" sz="1600" dirty="0" err="1">
                    <a:latin typeface="Lucida Sans Unicode" panose="020B0602030504020204" pitchFamily="34" charset="0"/>
                  </a:rPr>
                  <a:t>kulungan</a:t>
                </a:r>
                <a:endParaRPr lang="en-US" altLang="en-US" sz="1600" dirty="0">
                  <a:latin typeface="Lucida Sans Unicode" panose="020B0602030504020204" pitchFamily="34" charset="0"/>
                </a:endParaRPr>
              </a:p>
            </p:txBody>
          </p:sp>
          <p:sp>
            <p:nvSpPr>
              <p:cNvPr id="11" name="TextBox 10"/>
              <p:cNvSpPr txBox="1">
                <a:spLocks noChangeArrowheads="1"/>
              </p:cNvSpPr>
              <p:nvPr/>
            </p:nvSpPr>
            <p:spPr bwMode="auto">
              <a:xfrm>
                <a:off x="3505200" y="5590856"/>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5. Mga </a:t>
                </a:r>
                <a:r>
                  <a:rPr lang="en-US" altLang="en-US" sz="1600" dirty="0" err="1">
                    <a:latin typeface="Lucida Sans Unicode" panose="020B0602030504020204" pitchFamily="34" charset="0"/>
                  </a:rPr>
                  <a:t>panandaliang</a:t>
                </a:r>
                <a:r>
                  <a:rPr lang="en-US" altLang="en-US" sz="1600" dirty="0">
                    <a:latin typeface="Lucida Sans Unicode" panose="020B0602030504020204" pitchFamily="34" charset="0"/>
                  </a:rPr>
                  <a:t> outreaches</a:t>
                </a:r>
              </a:p>
            </p:txBody>
          </p:sp>
          <p:sp>
            <p:nvSpPr>
              <p:cNvPr id="12" name="TextBox 11"/>
              <p:cNvSpPr txBox="1">
                <a:spLocks noChangeArrowheads="1"/>
              </p:cNvSpPr>
              <p:nvPr/>
            </p:nvSpPr>
            <p:spPr bwMode="auto">
              <a:xfrm>
                <a:off x="3498850" y="5970588"/>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6. </a:t>
                </a:r>
                <a:r>
                  <a:rPr lang="en-US" altLang="en-US" sz="1600" dirty="0" err="1">
                    <a:latin typeface="Lucida Sans Unicode" panose="020B0602030504020204" pitchFamily="34" charset="0"/>
                  </a:rPr>
                  <a:t>Maging</a:t>
                </a:r>
                <a:r>
                  <a:rPr lang="en-US" altLang="en-US" sz="1600" dirty="0">
                    <a:latin typeface="Lucida Sans Unicode" panose="020B0602030504020204" pitchFamily="34" charset="0"/>
                  </a:rPr>
                  <a:t> ARAW-ARAW NA SAKSI</a:t>
                </a:r>
              </a:p>
            </p:txBody>
          </p:sp>
        </p:grpSp>
        <p:grpSp>
          <p:nvGrpSpPr>
            <p:cNvPr id="14" name="Group 13"/>
            <p:cNvGrpSpPr/>
            <p:nvPr/>
          </p:nvGrpSpPr>
          <p:grpSpPr>
            <a:xfrm>
              <a:off x="886691" y="3636379"/>
              <a:ext cx="3685309" cy="1109126"/>
              <a:chOff x="3505200" y="4038600"/>
              <a:chExt cx="5638800" cy="1109126"/>
            </a:xfrm>
          </p:grpSpPr>
          <p:sp>
            <p:nvSpPr>
              <p:cNvPr id="15" name="TextBox 14"/>
              <p:cNvSpPr txBox="1">
                <a:spLocks noChangeArrowheads="1"/>
              </p:cNvSpPr>
              <p:nvPr/>
            </p:nvSpPr>
            <p:spPr bwMode="auto">
              <a:xfrm>
                <a:off x="3505200" y="4038600"/>
                <a:ext cx="563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1. Ang </a:t>
                </a:r>
                <a:r>
                  <a:rPr lang="en-US" altLang="en-US" sz="1600" dirty="0" err="1">
                    <a:latin typeface="Lucida Sans Unicode" panose="020B0602030504020204" pitchFamily="34" charset="0"/>
                  </a:rPr>
                  <a:t>ministeryo</a:t>
                </a:r>
                <a:r>
                  <a:rPr lang="en-US" altLang="en-US" sz="1600" dirty="0">
                    <a:latin typeface="Lucida Sans Unicode" panose="020B0602030504020204" pitchFamily="34" charset="0"/>
                  </a:rPr>
                  <a:t> ng </a:t>
                </a:r>
                <a:r>
                  <a:rPr lang="en-US" altLang="en-US" sz="1600" dirty="0" err="1">
                    <a:latin typeface="Lucida Sans Unicode" panose="020B0602030504020204" pitchFamily="34" charset="0"/>
                  </a:rPr>
                  <a:t>mga</a:t>
                </a:r>
                <a:r>
                  <a:rPr lang="en-US" altLang="en-US" sz="1600" dirty="0">
                    <a:latin typeface="Lucida Sans Unicode" panose="020B0602030504020204" pitchFamily="34" charset="0"/>
                  </a:rPr>
                  <a:t> </a:t>
                </a:r>
                <a:r>
                  <a:rPr lang="en-US" altLang="en-US" sz="1600" dirty="0" err="1">
                    <a:latin typeface="Lucida Sans Unicode" panose="020B0602030504020204" pitchFamily="34" charset="0"/>
                  </a:rPr>
                  <a:t>balo</a:t>
                </a:r>
                <a:r>
                  <a:rPr lang="en-US" altLang="en-US" sz="1600" dirty="0">
                    <a:latin typeface="Lucida Sans Unicode" panose="020B0602030504020204" pitchFamily="34" charset="0"/>
                  </a:rPr>
                  <a:t> at </a:t>
                </a:r>
                <a:r>
                  <a:rPr lang="en-US" altLang="en-US" sz="1600" dirty="0" err="1">
                    <a:latin typeface="Lucida Sans Unicode" panose="020B0602030504020204" pitchFamily="34" charset="0"/>
                  </a:rPr>
                  <a:t>ulila</a:t>
                </a:r>
                <a:endParaRPr lang="en-US" altLang="en-US" sz="1600" dirty="0">
                  <a:latin typeface="Lucida Sans Unicode" panose="020B0602030504020204" pitchFamily="34" charset="0"/>
                </a:endParaRPr>
              </a:p>
            </p:txBody>
          </p:sp>
          <p:sp>
            <p:nvSpPr>
              <p:cNvPr id="16" name="TextBox 15"/>
              <p:cNvSpPr txBox="1">
                <a:spLocks noChangeArrowheads="1"/>
              </p:cNvSpPr>
              <p:nvPr/>
            </p:nvSpPr>
            <p:spPr bwMode="auto">
              <a:xfrm>
                <a:off x="3505200" y="4429442"/>
                <a:ext cx="563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2. </a:t>
                </a:r>
                <a:r>
                  <a:rPr lang="en-US" altLang="en-US" sz="1600" dirty="0" err="1">
                    <a:latin typeface="Lucida Sans Unicode" panose="020B0602030504020204" pitchFamily="34" charset="0"/>
                  </a:rPr>
                  <a:t>Tulungan</a:t>
                </a:r>
                <a:r>
                  <a:rPr lang="en-US" altLang="en-US" sz="1600" dirty="0">
                    <a:latin typeface="Lucida Sans Unicode" panose="020B0602030504020204" pitchFamily="34" charset="0"/>
                  </a:rPr>
                  <a:t> ang </a:t>
                </a:r>
                <a:r>
                  <a:rPr lang="en-US" altLang="en-US" sz="1600" dirty="0" err="1">
                    <a:latin typeface="Lucida Sans Unicode" panose="020B0602030504020204" pitchFamily="34" charset="0"/>
                  </a:rPr>
                  <a:t>mahihirap</a:t>
                </a:r>
                <a:endParaRPr lang="en-US" altLang="en-US" sz="1600" dirty="0">
                  <a:latin typeface="Lucida Sans Unicode" panose="020B0602030504020204" pitchFamily="34" charset="0"/>
                </a:endParaRPr>
              </a:p>
            </p:txBody>
          </p:sp>
          <p:sp>
            <p:nvSpPr>
              <p:cNvPr id="17" name="TextBox 16"/>
              <p:cNvSpPr txBox="1">
                <a:spLocks noChangeArrowheads="1"/>
              </p:cNvSpPr>
              <p:nvPr/>
            </p:nvSpPr>
            <p:spPr bwMode="auto">
              <a:xfrm>
                <a:off x="3505200" y="4809172"/>
                <a:ext cx="563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Lucida Sans Unicode" panose="020B0602030504020204" pitchFamily="34" charset="0"/>
                  </a:rPr>
                  <a:t>3.  Mag-sponsor ng bata</a:t>
                </a:r>
              </a:p>
            </p:txBody>
          </p:sp>
        </p:grpSp>
      </p:grpSp>
      <p:sp>
        <p:nvSpPr>
          <p:cNvPr id="21" name="TextBox 2"/>
          <p:cNvSpPr txBox="1">
            <a:spLocks noChangeArrowheads="1"/>
          </p:cNvSpPr>
          <p:nvPr/>
        </p:nvSpPr>
        <p:spPr bwMode="auto">
          <a:xfrm>
            <a:off x="2890982" y="4954780"/>
            <a:ext cx="59247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600" b="1" dirty="0">
                <a:latin typeface="Lucida Sans Unicode" panose="020B0602030504020204" pitchFamily="34" charset="0"/>
              </a:rPr>
              <a:t>COMPASSION IN ACTION   </a:t>
            </a:r>
            <a:r>
              <a:rPr lang="en-US" altLang="en-US" sz="1600" dirty="0">
                <a:latin typeface="Lucida Sans Unicode" panose="020B0602030504020204" pitchFamily="34" charset="0"/>
              </a:rPr>
              <a:t>1. List </a:t>
            </a:r>
            <a:r>
              <a:rPr lang="en-US" altLang="en-US" sz="1600" dirty="0">
                <a:solidFill>
                  <a:srgbClr val="FF0000"/>
                </a:solidFill>
                <a:latin typeface="Lucida Sans Unicode" panose="020B0602030504020204" pitchFamily="34" charset="0"/>
              </a:rPr>
              <a:t>3 people </a:t>
            </a:r>
            <a:r>
              <a:rPr lang="en-US" altLang="en-US" sz="1600" dirty="0">
                <a:latin typeface="Lucida Sans Unicode" panose="020B0602030504020204" pitchFamily="34" charset="0"/>
              </a:rPr>
              <a:t>whom you will start praying for their salvation. 2. Write down </a:t>
            </a:r>
            <a:r>
              <a:rPr lang="en-US" altLang="en-US" sz="1600" dirty="0">
                <a:solidFill>
                  <a:srgbClr val="FF0000"/>
                </a:solidFill>
                <a:latin typeface="Lucida Sans Unicode" panose="020B0602030504020204" pitchFamily="34" charset="0"/>
              </a:rPr>
              <a:t>a practical work </a:t>
            </a:r>
            <a:r>
              <a:rPr lang="en-US" altLang="en-US" sz="1600" dirty="0">
                <a:latin typeface="Lucida Sans Unicode" panose="020B0602030504020204" pitchFamily="34" charset="0"/>
              </a:rPr>
              <a:t>of compassion you can be involved in:</a:t>
            </a:r>
          </a:p>
        </p:txBody>
      </p:sp>
      <p:sp>
        <p:nvSpPr>
          <p:cNvPr id="31" name="TextBox 30"/>
          <p:cNvSpPr txBox="1">
            <a:spLocks noChangeArrowheads="1"/>
          </p:cNvSpPr>
          <p:nvPr/>
        </p:nvSpPr>
        <p:spPr bwMode="auto">
          <a:xfrm>
            <a:off x="3357418" y="5762296"/>
            <a:ext cx="56274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600" dirty="0">
                <a:solidFill>
                  <a:srgbClr val="002060"/>
                </a:solidFill>
                <a:latin typeface="Lucida Sans Unicode" panose="020B0602030504020204" pitchFamily="34" charset="0"/>
              </a:rPr>
              <a:t>1.  Widows &amp; orphan ministry  2.  Help the poor </a:t>
            </a:r>
            <a:br>
              <a:rPr lang="en-US" altLang="en-US" sz="1600" dirty="0">
                <a:solidFill>
                  <a:srgbClr val="002060"/>
                </a:solidFill>
                <a:latin typeface="Lucida Sans Unicode" panose="020B0602030504020204" pitchFamily="34" charset="0"/>
              </a:rPr>
            </a:br>
            <a:r>
              <a:rPr lang="en-US" altLang="en-US" sz="1600" dirty="0">
                <a:solidFill>
                  <a:srgbClr val="002060"/>
                </a:solidFill>
                <a:latin typeface="Lucida Sans Unicode" panose="020B0602030504020204" pitchFamily="34" charset="0"/>
              </a:rPr>
              <a:t>3.  Sponsor a child  4.  Go to prisons 5.  Short-term outreaches  6. Become an EVERYDAY WITNESS</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257543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52" y="1981200"/>
            <a:ext cx="9144000" cy="769441"/>
          </a:xfrm>
          <a:prstGeom prst="rect">
            <a:avLst/>
          </a:prstGeom>
          <a:noFill/>
        </p:spPr>
        <p:txBody>
          <a:bodyPr wrap="square">
            <a:spAutoFit/>
          </a:bodyPr>
          <a:lstStyle/>
          <a:p>
            <a:pPr algn="ctr" eaLnBrk="1" hangingPunct="1">
              <a:defRPr/>
            </a:pPr>
            <a:r>
              <a:rPr lang="es-ES" sz="4400" dirty="0">
                <a:cs typeface="Arial" charset="0"/>
              </a:rPr>
              <a:t>Ang PINAKAMAHUSAY </a:t>
            </a:r>
            <a:r>
              <a:rPr lang="es-ES" sz="4400" dirty="0" err="1">
                <a:cs typeface="Arial" charset="0"/>
              </a:rPr>
              <a:t>na</a:t>
            </a:r>
            <a:r>
              <a:rPr lang="es-ES" sz="4400" dirty="0">
                <a:cs typeface="Arial" charset="0"/>
              </a:rPr>
              <a:t> </a:t>
            </a:r>
            <a:r>
              <a:rPr lang="es-ES" sz="4400" dirty="0" err="1">
                <a:cs typeface="Arial" charset="0"/>
              </a:rPr>
              <a:t>meron</a:t>
            </a:r>
            <a:r>
              <a:rPr lang="es-ES" sz="4400" dirty="0">
                <a:cs typeface="Arial" charset="0"/>
              </a:rPr>
              <a:t>!</a:t>
            </a:r>
            <a:endParaRPr lang="en-US" sz="4400" dirty="0">
              <a:cs typeface="Arial" charset="0"/>
            </a:endParaRPr>
          </a:p>
        </p:txBody>
      </p:sp>
      <p:sp>
        <p:nvSpPr>
          <p:cNvPr id="4" name="TextBox 3"/>
          <p:cNvSpPr txBox="1"/>
          <p:nvPr/>
        </p:nvSpPr>
        <p:spPr>
          <a:xfrm>
            <a:off x="0" y="228604"/>
            <a:ext cx="9144000" cy="769441"/>
          </a:xfrm>
          <a:prstGeom prst="rect">
            <a:avLst/>
          </a:prstGeom>
          <a:noFill/>
        </p:spPr>
        <p:txBody>
          <a:bodyPr>
            <a:spAutoFit/>
          </a:bodyPr>
          <a:lstStyle/>
          <a:p>
            <a:pPr algn="ctr">
              <a:defRPr/>
            </a:pPr>
            <a:r>
              <a:rPr lang="es-ES" sz="4400" b="1" dirty="0">
                <a:solidFill>
                  <a:schemeClr val="bg1"/>
                </a:solidFill>
                <a:latin typeface="+mn-lt"/>
                <a:cs typeface="Arial" charset="0"/>
              </a:rPr>
              <a:t>ANO ANG IBIG SABIHIN NG "5 STAR”?</a:t>
            </a:r>
            <a:endParaRPr lang="en-US" sz="4400" b="1" dirty="0">
              <a:solidFill>
                <a:schemeClr val="bg1"/>
              </a:solidFill>
              <a:latin typeface="+mn-lt"/>
            </a:endParaRPr>
          </a:p>
        </p:txBody>
      </p:sp>
      <p:sp>
        <p:nvSpPr>
          <p:cNvPr id="8" name="TextBox 7"/>
          <p:cNvSpPr txBox="1"/>
          <p:nvPr/>
        </p:nvSpPr>
        <p:spPr>
          <a:xfrm>
            <a:off x="0" y="4191000"/>
            <a:ext cx="9144000" cy="584775"/>
          </a:xfrm>
          <a:prstGeom prst="rect">
            <a:avLst/>
          </a:prstGeom>
          <a:noFill/>
        </p:spPr>
        <p:txBody>
          <a:bodyPr>
            <a:spAutoFit/>
          </a:bodyPr>
          <a:lstStyle/>
          <a:p>
            <a:pPr algn="ctr">
              <a:defRPr/>
            </a:pPr>
            <a:r>
              <a:rPr lang="es-ES" sz="3200" b="1" dirty="0">
                <a:solidFill>
                  <a:schemeClr val="bg1"/>
                </a:solidFill>
                <a:latin typeface="+mn-lt"/>
                <a:cs typeface="Arial" charset="0"/>
              </a:rPr>
              <a:t>WHAT DOES "5 STAR” MEAN?</a:t>
            </a:r>
            <a:endParaRPr lang="en-US" sz="3200" b="1" dirty="0">
              <a:solidFill>
                <a:schemeClr val="bg1"/>
              </a:solidFill>
              <a:latin typeface="+mn-lt"/>
            </a:endParaRPr>
          </a:p>
        </p:txBody>
      </p:sp>
      <p:sp>
        <p:nvSpPr>
          <p:cNvPr id="9" name="TextBox 8"/>
          <p:cNvSpPr txBox="1"/>
          <p:nvPr/>
        </p:nvSpPr>
        <p:spPr>
          <a:xfrm>
            <a:off x="2514600" y="5486400"/>
            <a:ext cx="6096000" cy="646331"/>
          </a:xfrm>
          <a:prstGeom prst="rect">
            <a:avLst/>
          </a:prstGeom>
          <a:noFill/>
        </p:spPr>
        <p:txBody>
          <a:bodyPr wrap="square">
            <a:spAutoFit/>
          </a:bodyPr>
          <a:lstStyle/>
          <a:p>
            <a:pPr algn="ctr" eaLnBrk="1" hangingPunct="1">
              <a:defRPr/>
            </a:pPr>
            <a:r>
              <a:rPr lang="es-ES" sz="3600" dirty="0" err="1">
                <a:cs typeface="Arial" charset="0"/>
              </a:rPr>
              <a:t>The</a:t>
            </a:r>
            <a:r>
              <a:rPr lang="es-ES" sz="3600" dirty="0">
                <a:cs typeface="Arial" charset="0"/>
              </a:rPr>
              <a:t> BEST </a:t>
            </a:r>
            <a:r>
              <a:rPr lang="es-ES" sz="3600" dirty="0" err="1">
                <a:cs typeface="Arial" charset="0"/>
              </a:rPr>
              <a:t>available</a:t>
            </a:r>
            <a:r>
              <a:rPr lang="es-ES" sz="3600" dirty="0">
                <a:cs typeface="Arial" charset="0"/>
              </a:rPr>
              <a:t>!</a:t>
            </a:r>
            <a:endParaRPr lang="en-US" sz="3600" dirty="0">
              <a:cs typeface="Arial" charset="0"/>
            </a:endParaRPr>
          </a:p>
        </p:txBody>
      </p:sp>
      <p:sp>
        <p:nvSpPr>
          <p:cNvPr id="6" name="Footer Placeholder 5"/>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885465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9"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4000" b="1" i="1" dirty="0">
                <a:solidFill>
                  <a:srgbClr val="FFFF00"/>
                </a:solidFill>
                <a:latin typeface="+mn-lt"/>
              </a:rPr>
              <a:t>SARIWANG PAGKAHABAG</a:t>
            </a:r>
          </a:p>
        </p:txBody>
      </p:sp>
      <p:sp>
        <p:nvSpPr>
          <p:cNvPr id="3" name="TextBox 2"/>
          <p:cNvSpPr txBox="1">
            <a:spLocks noChangeArrowheads="1"/>
          </p:cNvSpPr>
          <p:nvPr/>
        </p:nvSpPr>
        <p:spPr bwMode="auto">
          <a:xfrm>
            <a:off x="400692" y="1333500"/>
            <a:ext cx="86238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Lucida Sans Unicode" panose="020B0602030504020204" pitchFamily="34" charset="0"/>
              </a:rPr>
              <a:t>SOBRANG MAHAL NG DIYOS ANG MUNDO PARA MAHALIN KO ANG AKING MUNDO</a:t>
            </a:r>
          </a:p>
          <a:p>
            <a:pPr algn="ctr" eaLnBrk="1" hangingPunct="1">
              <a:spcBef>
                <a:spcPct val="0"/>
              </a:spcBef>
              <a:buFontTx/>
              <a:buNone/>
            </a:pPr>
            <a:r>
              <a:rPr lang="en-US" altLang="en-US" sz="1600" dirty="0">
                <a:latin typeface="Lucida Sans Unicode" panose="020B0602030504020204" pitchFamily="34" charset="0"/>
              </a:rPr>
              <a:t>NAGDALA NG PAGMAMAHAL AT PAG-ASA SA BAWAT SITWASYON</a:t>
            </a:r>
          </a:p>
          <a:p>
            <a:pPr algn="ctr" eaLnBrk="1" hangingPunct="1">
              <a:spcBef>
                <a:spcPct val="0"/>
              </a:spcBef>
              <a:buFontTx/>
              <a:buNone/>
            </a:pPr>
            <a:r>
              <a:rPr lang="en-US" altLang="en-US" sz="1600" dirty="0">
                <a:latin typeface="Lucida Sans Unicode" panose="020B0602030504020204" pitchFamily="34" charset="0"/>
              </a:rPr>
              <a:t>SOBRANG MAHAL NG DIYOS ANG MUNDO PARA MAHALIN KO ANG AKING MUNDO</a:t>
            </a:r>
          </a:p>
          <a:p>
            <a:pPr algn="ctr" eaLnBrk="1" hangingPunct="1">
              <a:spcBef>
                <a:spcPct val="0"/>
              </a:spcBef>
              <a:buFontTx/>
              <a:buNone/>
            </a:pPr>
            <a:r>
              <a:rPr lang="en-US" altLang="en-US" sz="1600" dirty="0">
                <a:latin typeface="Lucida Sans Unicode" panose="020B0602030504020204" pitchFamily="34" charset="0"/>
              </a:rPr>
              <a:t>NAGDALA NG BIYAYA AT KATOTOHANAN SA BAWAT HENERASYON</a:t>
            </a:r>
          </a:p>
          <a:p>
            <a:pPr algn="ctr" eaLnBrk="1" hangingPunct="1">
              <a:spcBef>
                <a:spcPct val="0"/>
              </a:spcBef>
              <a:buFontTx/>
              <a:buNone/>
            </a:pPr>
            <a:r>
              <a:rPr lang="en-US" altLang="en-US" sz="1600" b="1" dirty="0">
                <a:latin typeface="Lucida Sans Unicode" panose="020B0602030504020204" pitchFamily="34" charset="0"/>
              </a:rPr>
              <a:t>PUNUIN ANG PUSO KO NG SARIWANG PAGKAHABAG IPAKITA SA AKIN KUNG ANO LANG ANG NAKIKITA MO</a:t>
            </a:r>
          </a:p>
          <a:p>
            <a:pPr algn="ctr" eaLnBrk="1" hangingPunct="1">
              <a:spcBef>
                <a:spcPct val="0"/>
              </a:spcBef>
              <a:buFontTx/>
              <a:buNone/>
            </a:pPr>
            <a:r>
              <a:rPr lang="en-US" altLang="en-US" sz="1600" b="1" dirty="0">
                <a:latin typeface="Lucida Sans Unicode" panose="020B0602030504020204" pitchFamily="34" charset="0"/>
              </a:rPr>
              <a:t>PUNUIN ANG PUSO KO NG SARIWANG AWA, PAKIKIRAMAY, KABUTIHAN SA PAGKILOS</a:t>
            </a:r>
          </a:p>
          <a:p>
            <a:pPr algn="ctr" eaLnBrk="1" hangingPunct="1">
              <a:spcBef>
                <a:spcPct val="0"/>
              </a:spcBef>
              <a:buFontTx/>
              <a:buNone/>
            </a:pPr>
            <a:r>
              <a:rPr lang="en-US" altLang="en-US" sz="1600" dirty="0">
                <a:latin typeface="Lucida Sans Unicode" panose="020B0602030504020204" pitchFamily="34" charset="0"/>
              </a:rPr>
              <a:t>KABUTIHAN SA PAGKILOS AWA, PAKIKIRAMAY, KABUTIHAN SA PAGKILOS</a:t>
            </a:r>
          </a:p>
        </p:txBody>
      </p:sp>
      <p:sp>
        <p:nvSpPr>
          <p:cNvPr id="5" name="TextBox 4"/>
          <p:cNvSpPr txBox="1">
            <a:spLocks noChangeArrowheads="1"/>
          </p:cNvSpPr>
          <p:nvPr/>
        </p:nvSpPr>
        <p:spPr bwMode="auto">
          <a:xfrm>
            <a:off x="0" y="4899749"/>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Lucida Sans Unicode" panose="020B0602030504020204" pitchFamily="34" charset="0"/>
              </a:rPr>
              <a:t>GOD SO LOVED THE WORLD SO I CAN LOVE MY WORLD</a:t>
            </a:r>
          </a:p>
          <a:p>
            <a:pPr algn="ctr" eaLnBrk="1" hangingPunct="1">
              <a:spcBef>
                <a:spcPct val="0"/>
              </a:spcBef>
              <a:buFontTx/>
              <a:buNone/>
            </a:pPr>
            <a:r>
              <a:rPr lang="en-US" altLang="en-US" sz="1600" dirty="0">
                <a:latin typeface="Lucida Sans Unicode" panose="020B0602030504020204" pitchFamily="34" charset="0"/>
              </a:rPr>
              <a:t>BRINGING LOVE AND HOPE TO EVERY SITUATION</a:t>
            </a:r>
          </a:p>
          <a:p>
            <a:pPr algn="ctr" eaLnBrk="1" hangingPunct="1">
              <a:spcBef>
                <a:spcPct val="0"/>
              </a:spcBef>
              <a:buFontTx/>
              <a:buNone/>
            </a:pPr>
            <a:r>
              <a:rPr lang="en-US" altLang="en-US" sz="1600" dirty="0">
                <a:latin typeface="Lucida Sans Unicode" panose="020B0602030504020204" pitchFamily="34" charset="0"/>
              </a:rPr>
              <a:t>GOD SO LOVED THE WORLD SO I CAN LOVE MY WORLD</a:t>
            </a:r>
          </a:p>
          <a:p>
            <a:pPr algn="ctr" eaLnBrk="1" hangingPunct="1">
              <a:spcBef>
                <a:spcPct val="0"/>
              </a:spcBef>
              <a:buFontTx/>
              <a:buNone/>
            </a:pPr>
            <a:r>
              <a:rPr lang="en-US" altLang="en-US" sz="1600" dirty="0">
                <a:latin typeface="Lucida Sans Unicode" panose="020B0602030504020204" pitchFamily="34" charset="0"/>
              </a:rPr>
              <a:t>BRINGING GRACE AND TRUTH TO EVERY GENERATION</a:t>
            </a:r>
          </a:p>
          <a:p>
            <a:pPr algn="ctr" eaLnBrk="1" hangingPunct="1">
              <a:spcBef>
                <a:spcPct val="0"/>
              </a:spcBef>
              <a:buNone/>
            </a:pPr>
            <a:r>
              <a:rPr lang="en-US" altLang="en-US" sz="1600" b="1" dirty="0">
                <a:latin typeface="Lucida Sans Unicode" panose="020B0602030504020204" pitchFamily="34" charset="0"/>
              </a:rPr>
              <a:t>FILL MY HEART WITH FRESH COMPASSION LET ME SEE WHAT ONLY YOU CAN SEE</a:t>
            </a:r>
          </a:p>
          <a:p>
            <a:pPr algn="ctr" eaLnBrk="1" hangingPunct="1">
              <a:spcBef>
                <a:spcPct val="0"/>
              </a:spcBef>
              <a:buNone/>
            </a:pPr>
            <a:r>
              <a:rPr lang="en-US" altLang="en-US" sz="1600" b="1" dirty="0">
                <a:latin typeface="Lucida Sans Unicode" panose="020B0602030504020204" pitchFamily="34" charset="0"/>
              </a:rPr>
              <a:t>FILL MY HEART WITH FRESH COMPASSION MERCY, PITY, KINDNESS IN ACTION</a:t>
            </a:r>
          </a:p>
          <a:p>
            <a:pPr algn="ctr" eaLnBrk="1" hangingPunct="1">
              <a:spcBef>
                <a:spcPct val="0"/>
              </a:spcBef>
              <a:buNone/>
            </a:pPr>
            <a:r>
              <a:rPr lang="en-US" altLang="en-US" sz="1600" dirty="0">
                <a:latin typeface="Lucida Sans Unicode" panose="020B0602030504020204" pitchFamily="34" charset="0"/>
              </a:rPr>
              <a:t>KINDNESS IN ACTION MERCY, PITY, KINDNESS IN ACTION</a:t>
            </a:r>
          </a:p>
        </p:txBody>
      </p:sp>
      <p:sp>
        <p:nvSpPr>
          <p:cNvPr id="6" name="Title 1"/>
          <p:cNvSpPr txBox="1">
            <a:spLocks/>
          </p:cNvSpPr>
          <p:nvPr/>
        </p:nvSpPr>
        <p:spPr>
          <a:xfrm>
            <a:off x="0" y="4195822"/>
            <a:ext cx="91440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i="1" dirty="0">
                <a:solidFill>
                  <a:srgbClr val="FFFF00"/>
                </a:solidFill>
                <a:latin typeface="+mn-lt"/>
              </a:rPr>
              <a:t>FRESH COMPASSION</a:t>
            </a:r>
          </a:p>
        </p:txBody>
      </p:sp>
      <p:sp>
        <p:nvSpPr>
          <p:cNvPr id="2" name="Footer Placeholder 1"/>
          <p:cNvSpPr>
            <a:spLocks noGrp="1"/>
          </p:cNvSpPr>
          <p:nvPr>
            <p:ph type="ftr" sz="quarter" idx="3"/>
          </p:nvPr>
        </p:nvSpPr>
        <p:spPr/>
        <p:txBody>
          <a:bodyPr/>
          <a:lstStyle/>
          <a:p>
            <a:r>
              <a:rPr lang="en-US"/>
              <a:t>DOC ID:5S2EN7124V18.3</a:t>
            </a:r>
            <a:endParaRPr lang="en-US" dirty="0"/>
          </a:p>
        </p:txBody>
      </p:sp>
      <p:sp>
        <p:nvSpPr>
          <p:cNvPr id="7" name="TextBox 6"/>
          <p:cNvSpPr txBox="1"/>
          <p:nvPr/>
        </p:nvSpPr>
        <p:spPr>
          <a:xfrm>
            <a:off x="0" y="762000"/>
            <a:ext cx="9144000" cy="369332"/>
          </a:xfrm>
          <a:prstGeom prst="rect">
            <a:avLst/>
          </a:prstGeom>
          <a:noFill/>
        </p:spPr>
        <p:txBody>
          <a:bodyPr wrap="square" rtlCol="0">
            <a:spAutoFit/>
          </a:bodyPr>
          <a:lstStyle/>
          <a:p>
            <a:pPr algn="ctr"/>
            <a:r>
              <a:rPr lang="en-US" dirty="0">
                <a:solidFill>
                  <a:schemeClr val="bg1"/>
                </a:solidFill>
              </a:rPr>
              <a:t>Mga </a:t>
            </a:r>
            <a:r>
              <a:rPr lang="en-US" dirty="0" err="1">
                <a:solidFill>
                  <a:schemeClr val="bg1"/>
                </a:solidFill>
              </a:rPr>
              <a:t>salita</a:t>
            </a:r>
            <a:r>
              <a:rPr lang="en-US" dirty="0">
                <a:solidFill>
                  <a:schemeClr val="bg1"/>
                </a:solidFill>
              </a:rPr>
              <a:t> at </a:t>
            </a:r>
            <a:r>
              <a:rPr lang="en-US" dirty="0" err="1">
                <a:solidFill>
                  <a:schemeClr val="bg1"/>
                </a:solidFill>
              </a:rPr>
              <a:t>musika</a:t>
            </a:r>
            <a:r>
              <a:rPr lang="en-US" dirty="0">
                <a:solidFill>
                  <a:schemeClr val="bg1"/>
                </a:solidFill>
              </a:rPr>
              <a:t> </a:t>
            </a:r>
            <a:r>
              <a:rPr lang="en-US" dirty="0" err="1">
                <a:solidFill>
                  <a:schemeClr val="bg1"/>
                </a:solidFill>
              </a:rPr>
              <a:t>ni</a:t>
            </a:r>
            <a:r>
              <a:rPr lang="en-US" dirty="0">
                <a:solidFill>
                  <a:schemeClr val="bg1"/>
                </a:solidFill>
              </a:rPr>
              <a:t> Tom Elie c2019</a:t>
            </a:r>
            <a:endParaRPr lang="en-US" dirty="0"/>
          </a:p>
        </p:txBody>
      </p:sp>
      <p:sp>
        <p:nvSpPr>
          <p:cNvPr id="8" name="TextBox 7"/>
          <p:cNvSpPr txBox="1"/>
          <p:nvPr/>
        </p:nvSpPr>
        <p:spPr>
          <a:xfrm>
            <a:off x="8462" y="4538141"/>
            <a:ext cx="9144000" cy="553998"/>
          </a:xfrm>
          <a:prstGeom prst="rect">
            <a:avLst/>
          </a:prstGeom>
          <a:noFill/>
        </p:spPr>
        <p:txBody>
          <a:bodyPr wrap="square" rtlCol="0">
            <a:spAutoFit/>
          </a:bodyPr>
          <a:lstStyle/>
          <a:p>
            <a:pPr algn="ctr"/>
            <a:r>
              <a:rPr lang="en-US" sz="1200" dirty="0">
                <a:solidFill>
                  <a:schemeClr val="bg1"/>
                </a:solidFill>
              </a:rPr>
              <a:t>Words and music by Tom </a:t>
            </a:r>
            <a:r>
              <a:rPr lang="en-US" sz="1200" dirty="0" err="1">
                <a:solidFill>
                  <a:schemeClr val="bg1"/>
                </a:solidFill>
              </a:rPr>
              <a:t>Elie</a:t>
            </a:r>
            <a:r>
              <a:rPr lang="en-US" sz="1200" dirty="0">
                <a:solidFill>
                  <a:schemeClr val="bg1"/>
                </a:solidFill>
              </a:rPr>
              <a:t> c2019</a:t>
            </a:r>
          </a:p>
          <a:p>
            <a:endParaRPr lang="en-US" dirty="0"/>
          </a:p>
        </p:txBody>
      </p:sp>
    </p:spTree>
    <p:extLst>
      <p:ext uri="{BB962C8B-B14F-4D97-AF65-F5344CB8AC3E}">
        <p14:creationId xmlns:p14="http://schemas.microsoft.com/office/powerpoint/2010/main" val="55954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35415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57206"/>
            <a:ext cx="6883138" cy="3638894"/>
            <a:chOff x="1981200" y="457206"/>
            <a:chExt cx="6883138" cy="3638894"/>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1 - PAGKAHABAG</a:t>
              </a:r>
            </a:p>
          </p:txBody>
        </p:sp>
        <p:sp>
          <p:nvSpPr>
            <p:cNvPr id="5" name="TextBox 4"/>
            <p:cNvSpPr txBox="1"/>
            <p:nvPr/>
          </p:nvSpPr>
          <p:spPr>
            <a:xfrm>
              <a:off x="2286000" y="1205347"/>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2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EQUIPPING</a:t>
              </a:r>
            </a:p>
          </p:txBody>
        </p:sp>
        <p:sp>
          <p:nvSpPr>
            <p:cNvPr id="6" name="TextBox 5"/>
            <p:cNvSpPr txBox="1"/>
            <p:nvPr/>
          </p:nvSpPr>
          <p:spPr>
            <a:xfrm>
              <a:off x="3225538" y="1953488"/>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3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APLIKASYON</a:t>
              </a:r>
            </a:p>
          </p:txBody>
        </p:sp>
        <p:sp>
          <p:nvSpPr>
            <p:cNvPr id="7" name="TextBox 6"/>
            <p:cNvSpPr txBox="1"/>
            <p:nvPr/>
          </p:nvSpPr>
          <p:spPr>
            <a:xfrm>
              <a:off x="2615938" y="2701629"/>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4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PAGIGING ALAGAD</a:t>
              </a:r>
            </a:p>
          </p:txBody>
        </p:sp>
        <p:sp>
          <p:nvSpPr>
            <p:cNvPr id="8" name="TextBox 7"/>
            <p:cNvSpPr txBox="1"/>
            <p:nvPr/>
          </p:nvSpPr>
          <p:spPr>
            <a:xfrm>
              <a:off x="2327703" y="3449769"/>
              <a:ext cx="63246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5 </a:t>
              </a:r>
              <a:r>
                <a:rPr lang="en-US" sz="3600" b="1" dirty="0">
                  <a:ln w="11430"/>
                  <a:solidFill>
                    <a:srgbClr val="E41D08"/>
                  </a:solidFill>
                  <a:effectLst>
                    <a:outerShdw blurRad="50800" dist="39000" dir="5460000" algn="tl">
                      <a:srgbClr val="000000">
                        <a:alpha val="38000"/>
                      </a:srgbClr>
                    </a:outerShdw>
                  </a:effectLst>
                </a:rPr>
                <a:t>-</a:t>
              </a:r>
              <a:r>
                <a:rPr lang="en-US" sz="3600" b="1" dirty="0">
                  <a:ln w="11430"/>
                  <a:solidFill>
                    <a:srgbClr val="E41D08"/>
                  </a:solidFill>
                  <a:effectLst>
                    <a:outerShdw blurRad="50800" dist="39000" dir="5460000" algn="tl">
                      <a:srgbClr val="000000">
                        <a:alpha val="38000"/>
                      </a:srgbClr>
                    </a:outerShdw>
                  </a:effectLst>
                  <a:latin typeface="+mn-lt"/>
                  <a:cs typeface="+mn-cs"/>
                </a:rPr>
                <a:t> MULTIPLIKASYON</a:t>
              </a:r>
            </a:p>
          </p:txBody>
        </p:sp>
      </p:grpSp>
      <p:sp>
        <p:nvSpPr>
          <p:cNvPr id="2" name="Rectangle 1"/>
          <p:cNvSpPr/>
          <p:nvPr/>
        </p:nvSpPr>
        <p:spPr>
          <a:xfrm>
            <a:off x="0" y="-21141"/>
            <a:ext cx="9144000" cy="1179722"/>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2440812" y="4566643"/>
            <a:ext cx="6423526" cy="2185683"/>
            <a:chOff x="1981200" y="457206"/>
            <a:chExt cx="6423526" cy="2185683"/>
          </a:xfrm>
        </p:grpSpPr>
        <p:sp>
          <p:nvSpPr>
            <p:cNvPr id="14" name="TextBox 13"/>
            <p:cNvSpPr txBox="1"/>
            <p:nvPr/>
          </p:nvSpPr>
          <p:spPr>
            <a:xfrm>
              <a:off x="1981200" y="457206"/>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1 - COMPASSION</a:t>
              </a:r>
            </a:p>
          </p:txBody>
        </p:sp>
        <p:sp>
          <p:nvSpPr>
            <p:cNvPr id="15" name="TextBox 14"/>
            <p:cNvSpPr txBox="1"/>
            <p:nvPr/>
          </p:nvSpPr>
          <p:spPr>
            <a:xfrm>
              <a:off x="2213259" y="888210"/>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chemeClr val="bg1"/>
                  </a:solidFill>
                  <a:effectLst>
                    <a:outerShdw blurRad="50800" dist="39000" dir="5460000" algn="tl">
                      <a:srgbClr val="000000">
                        <a:alpha val="38000"/>
                      </a:srgbClr>
                    </a:outerShdw>
                  </a:effectLst>
                  <a:latin typeface="+mn-lt"/>
                  <a:cs typeface="+mn-cs"/>
                </a:rPr>
                <a:t>2 - EQUIPPING</a:t>
              </a:r>
            </a:p>
          </p:txBody>
        </p:sp>
        <p:sp>
          <p:nvSpPr>
            <p:cNvPr id="17" name="TextBox 16"/>
            <p:cNvSpPr txBox="1"/>
            <p:nvPr/>
          </p:nvSpPr>
          <p:spPr>
            <a:xfrm>
              <a:off x="2423026" y="1750218"/>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4 - DISCIPLESHIP</a:t>
              </a:r>
            </a:p>
          </p:txBody>
        </p:sp>
        <p:sp>
          <p:nvSpPr>
            <p:cNvPr id="18" name="TextBox 17"/>
            <p:cNvSpPr txBox="1"/>
            <p:nvPr/>
          </p:nvSpPr>
          <p:spPr>
            <a:xfrm>
              <a:off x="2080126" y="2181224"/>
              <a:ext cx="63246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5 — MULTIPLICATION</a:t>
              </a:r>
            </a:p>
          </p:txBody>
        </p:sp>
        <p:sp>
          <p:nvSpPr>
            <p:cNvPr id="16" name="TextBox 15"/>
            <p:cNvSpPr txBox="1"/>
            <p:nvPr/>
          </p:nvSpPr>
          <p:spPr>
            <a:xfrm>
              <a:off x="2685512" y="1319214"/>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3 - APPLICATION</a:t>
              </a:r>
            </a:p>
          </p:txBody>
        </p:sp>
      </p:grpSp>
      <p:sp>
        <p:nvSpPr>
          <p:cNvPr id="19" name="Rectangle 18"/>
          <p:cNvSpPr/>
          <p:nvPr/>
        </p:nvSpPr>
        <p:spPr>
          <a:xfrm>
            <a:off x="0" y="1840789"/>
            <a:ext cx="9144000" cy="3137089"/>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0162" y="732582"/>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0" y="5468188"/>
            <a:ext cx="9144000" cy="1389812"/>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483564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idx="4294967295"/>
          </p:nvPr>
        </p:nvSpPr>
        <p:spPr>
          <a:xfrm>
            <a:off x="1117600" y="457200"/>
            <a:ext cx="8026400" cy="1888836"/>
          </a:xfrm>
          <a:prstGeom prst="rect">
            <a:avLst/>
          </a:prstGeom>
        </p:spPr>
        <p:txBody>
          <a:bodyPr/>
          <a:lstStyle/>
          <a:p>
            <a:pPr eaLnBrk="1" hangingPunct="1"/>
            <a:r>
              <a:rPr lang="en-US" altLang="en-US" b="1" dirty="0"/>
              <a:t>Ang </a:t>
            </a:r>
            <a:r>
              <a:rPr lang="en-US" altLang="en-US" b="1" dirty="0" err="1"/>
              <a:t>isang</a:t>
            </a:r>
            <a:r>
              <a:rPr lang="en-US" altLang="en-US" b="1" dirty="0"/>
              <a:t> </a:t>
            </a:r>
            <a:r>
              <a:rPr lang="en-US" altLang="en-US" b="1" dirty="0" err="1"/>
              <a:t>mahabagin</a:t>
            </a:r>
            <a:r>
              <a:rPr lang="en-US" altLang="en-US" b="1" dirty="0"/>
              <a:t> </a:t>
            </a:r>
            <a:r>
              <a:rPr lang="en-US" altLang="en-US" b="1" dirty="0" err="1"/>
              <a:t>na</a:t>
            </a:r>
            <a:r>
              <a:rPr lang="en-US" altLang="en-US" b="1" dirty="0"/>
              <a:t> puso ay </a:t>
            </a:r>
            <a:r>
              <a:rPr lang="en-US" altLang="en-US" b="1" dirty="0" err="1"/>
              <a:t>lumilikha</a:t>
            </a:r>
            <a:r>
              <a:rPr lang="en-US" altLang="en-US" b="1" dirty="0"/>
              <a:t> ng </a:t>
            </a:r>
            <a:r>
              <a:rPr lang="en-US" altLang="en-US" b="1" dirty="0" err="1"/>
              <a:t>pagnanais</a:t>
            </a:r>
            <a:r>
              <a:rPr lang="en-US" altLang="en-US" b="1" dirty="0"/>
              <a:t> </a:t>
            </a:r>
            <a:r>
              <a:rPr lang="en-US" altLang="en-US" b="1" dirty="0" err="1"/>
              <a:t>na</a:t>
            </a:r>
            <a:r>
              <a:rPr lang="en-US" altLang="en-US" b="1" dirty="0"/>
              <a:t> </a:t>
            </a:r>
            <a:r>
              <a:rPr lang="en-US" altLang="en-US" b="1" dirty="0" err="1"/>
              <a:t>matutunan</a:t>
            </a:r>
            <a:r>
              <a:rPr lang="en-US" altLang="en-US" b="1" dirty="0"/>
              <a:t> kung </a:t>
            </a:r>
            <a:r>
              <a:rPr lang="en-US" altLang="en-US" b="1" dirty="0" err="1"/>
              <a:t>paano</a:t>
            </a:r>
            <a:r>
              <a:rPr lang="en-US" altLang="en-US" b="1" dirty="0"/>
              <a:t> </a:t>
            </a:r>
            <a:r>
              <a:rPr lang="en-US" altLang="en-US" b="1" dirty="0" err="1"/>
              <a:t>intindihin</a:t>
            </a:r>
            <a:r>
              <a:rPr lang="en-US" altLang="en-US" b="1" dirty="0"/>
              <a:t> ang </a:t>
            </a:r>
            <a:r>
              <a:rPr lang="en-US" altLang="en-US" b="1" dirty="0" err="1"/>
              <a:t>nasasaktan</a:t>
            </a:r>
            <a:r>
              <a:rPr lang="en-US" altLang="en-US" b="1" dirty="0"/>
              <a:t>.</a:t>
            </a:r>
          </a:p>
        </p:txBody>
      </p:sp>
      <p:sp>
        <p:nvSpPr>
          <p:cNvPr id="3" name="Text Box 4"/>
          <p:cNvSpPr txBox="1">
            <a:spLocks noChangeArrowheads="1"/>
          </p:cNvSpPr>
          <p:nvPr/>
        </p:nvSpPr>
        <p:spPr bwMode="auto">
          <a:xfrm>
            <a:off x="0" y="2877440"/>
            <a:ext cx="9144000" cy="457200"/>
          </a:xfrm>
          <a:prstGeom prst="rect">
            <a:avLst/>
          </a:prstGeom>
          <a:noFill/>
          <a:ln w="9525">
            <a:noFill/>
            <a:miter lim="800000"/>
            <a:headEnd/>
            <a:tailEnd/>
          </a:ln>
        </p:spPr>
        <p:txBody>
          <a:bodyPr>
            <a:spAutoFit/>
          </a:bodyPr>
          <a:lstStyle/>
          <a:p>
            <a:pPr algn="ctr">
              <a:spcBef>
                <a:spcPct val="50000"/>
              </a:spcBef>
              <a:defRPr/>
            </a:pPr>
            <a:r>
              <a:rPr lang="it-IT" sz="2400" b="1" u="sng" dirty="0">
                <a:cs typeface="Arial" charset="0"/>
              </a:rPr>
              <a:t>Matuto! Matuto! Matuto! Magsanay! Magsanay! Magsanay!</a:t>
            </a:r>
            <a:endParaRPr lang="en-US" sz="2400" b="1" u="sng" dirty="0">
              <a:latin typeface="+mn-lt"/>
              <a:cs typeface="Arial" charset="0"/>
            </a:endParaRPr>
          </a:p>
        </p:txBody>
      </p:sp>
      <p:sp>
        <p:nvSpPr>
          <p:cNvPr id="4" name="Title 1"/>
          <p:cNvSpPr txBox="1">
            <a:spLocks/>
          </p:cNvSpPr>
          <p:nvPr/>
        </p:nvSpPr>
        <p:spPr>
          <a:xfrm>
            <a:off x="2791690" y="5338618"/>
            <a:ext cx="6352310" cy="1302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b="1" dirty="0"/>
              <a:t>A compassionate heart creates a desire to learn how to reach the hurting. </a:t>
            </a:r>
            <a:r>
              <a:rPr lang="en-US" sz="2400" b="1" u="sng" dirty="0">
                <a:cs typeface="Arial" charset="0"/>
              </a:rPr>
              <a:t>Learn! Learn! Learn!  Practice! Practice! Practice!</a:t>
            </a:r>
          </a:p>
          <a:p>
            <a:endParaRPr lang="en-US" altLang="en-US" sz="2400" b="1" dirty="0"/>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91993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14400" y="533400"/>
            <a:ext cx="7315200" cy="3429000"/>
          </a:xfrm>
          <a:prstGeom prst="rect">
            <a:avLst/>
          </a:prstGeom>
          <a:noFill/>
        </p:spPr>
        <p:txBody>
          <a:bodyPr anchor="ctr">
            <a:normAutofit/>
            <a:scene3d>
              <a:camera prst="orthographicFront"/>
              <a:lightRig rig="soft" dir="t"/>
            </a:scene3d>
            <a:sp3d prstMaterial="softEdge">
              <a:bevelT w="25400" h="25400"/>
            </a:sp3d>
          </a:bodyPr>
          <a:lstStyle/>
          <a:p>
            <a:pPr algn="ctr">
              <a:defRPr/>
            </a:pPr>
            <a:r>
              <a:rPr lang="en-US" sz="7200" b="1" dirty="0">
                <a:effectLst>
                  <a:outerShdw blurRad="31750" dist="25400" dir="5400000" algn="tl" rotWithShape="0">
                    <a:srgbClr val="000000">
                      <a:alpha val="25000"/>
                    </a:srgbClr>
                  </a:outerShdw>
                </a:effectLst>
                <a:latin typeface="+mj-lt"/>
                <a:ea typeface="+mj-ea"/>
                <a:cs typeface="+mj-cs"/>
              </a:rPr>
              <a:t>6%</a:t>
            </a:r>
            <a:r>
              <a:rPr lang="en-US" sz="4400" b="1" dirty="0">
                <a:effectLst>
                  <a:outerShdw blurRad="31750" dist="25400" dir="5400000" algn="tl" rotWithShape="0">
                    <a:srgbClr val="000000">
                      <a:alpha val="25000"/>
                    </a:srgbClr>
                  </a:outerShdw>
                </a:effectLst>
                <a:latin typeface="+mj-lt"/>
                <a:ea typeface="+mj-ea"/>
                <a:cs typeface="+mj-cs"/>
              </a:rPr>
              <a:t> </a:t>
            </a:r>
            <a:r>
              <a:rPr lang="en-US" sz="4400" b="1" dirty="0" err="1">
                <a:effectLst>
                  <a:outerShdw blurRad="31750" dist="25400" dir="5400000" algn="tl" rotWithShape="0">
                    <a:srgbClr val="000000">
                      <a:alpha val="25000"/>
                    </a:srgbClr>
                  </a:outerShdw>
                </a:effectLst>
                <a:latin typeface="+mj-lt"/>
                <a:ea typeface="+mj-ea"/>
                <a:cs typeface="+mj-cs"/>
              </a:rPr>
              <a:t>lamang</a:t>
            </a:r>
            <a:r>
              <a:rPr lang="en-US" sz="4400" b="1" dirty="0">
                <a:effectLst>
                  <a:outerShdw blurRad="31750" dist="25400" dir="5400000" algn="tl" rotWithShape="0">
                    <a:srgbClr val="000000">
                      <a:alpha val="25000"/>
                    </a:srgbClr>
                  </a:outerShdw>
                </a:effectLst>
                <a:latin typeface="+mj-lt"/>
                <a:ea typeface="+mj-ea"/>
                <a:cs typeface="+mj-cs"/>
              </a:rPr>
              <a:t> ng </a:t>
            </a:r>
            <a:r>
              <a:rPr lang="en-US" sz="4400" b="1" dirty="0" err="1">
                <a:effectLst>
                  <a:outerShdw blurRad="31750" dist="25400" dir="5400000" algn="tl" rotWithShape="0">
                    <a:srgbClr val="000000">
                      <a:alpha val="25000"/>
                    </a:srgbClr>
                  </a:outerShdw>
                </a:effectLst>
                <a:latin typeface="+mj-lt"/>
                <a:ea typeface="+mj-ea"/>
                <a:cs typeface="+mj-cs"/>
              </a:rPr>
              <a:t>mga</a:t>
            </a:r>
            <a:r>
              <a:rPr lang="en-US" sz="4400" b="1" dirty="0">
                <a:effectLst>
                  <a:outerShdw blurRad="31750" dist="25400" dir="5400000" algn="tl" rotWithShape="0">
                    <a:srgbClr val="000000">
                      <a:alpha val="25000"/>
                    </a:srgbClr>
                  </a:outerShdw>
                </a:effectLst>
                <a:latin typeface="+mj-lt"/>
                <a:ea typeface="+mj-ea"/>
                <a:cs typeface="+mj-cs"/>
              </a:rPr>
              <a:t> pastor at </a:t>
            </a:r>
            <a:r>
              <a:rPr lang="en-US" sz="4400" b="1" dirty="0" err="1">
                <a:effectLst>
                  <a:outerShdw blurRad="31750" dist="25400" dir="5400000" algn="tl" rotWithShape="0">
                    <a:srgbClr val="000000">
                      <a:alpha val="25000"/>
                    </a:srgbClr>
                  </a:outerShdw>
                </a:effectLst>
                <a:latin typeface="+mj-lt"/>
                <a:ea typeface="+mj-ea"/>
                <a:cs typeface="+mj-cs"/>
              </a:rPr>
              <a:t>Kristiyano</a:t>
            </a:r>
            <a:r>
              <a:rPr lang="en-US" sz="4400" b="1" dirty="0">
                <a:effectLst>
                  <a:outerShdw blurRad="31750" dist="25400" dir="5400000" algn="tl" rotWithShape="0">
                    <a:srgbClr val="000000">
                      <a:alpha val="25000"/>
                    </a:srgbClr>
                  </a:outerShdw>
                </a:effectLst>
                <a:latin typeface="+mj-lt"/>
                <a:ea typeface="+mj-ea"/>
                <a:cs typeface="+mj-cs"/>
              </a:rPr>
              <a:t> ang </a:t>
            </a:r>
            <a:r>
              <a:rPr lang="en-US" sz="4400" b="1" dirty="0" err="1">
                <a:effectLst>
                  <a:outerShdw blurRad="31750" dist="25400" dir="5400000" algn="tl" rotWithShape="0">
                    <a:srgbClr val="000000">
                      <a:alpha val="25000"/>
                    </a:srgbClr>
                  </a:outerShdw>
                </a:effectLst>
                <a:latin typeface="+mj-lt"/>
                <a:ea typeface="+mj-ea"/>
                <a:cs typeface="+mj-cs"/>
              </a:rPr>
              <a:t>nakadarama</a:t>
            </a:r>
            <a:r>
              <a:rPr lang="en-US" sz="4400" b="1" dirty="0">
                <a:effectLst>
                  <a:outerShdw blurRad="31750" dist="25400" dir="5400000" algn="tl" rotWithShape="0">
                    <a:srgbClr val="000000">
                      <a:alpha val="25000"/>
                    </a:srgbClr>
                  </a:outerShdw>
                </a:effectLst>
                <a:latin typeface="+mj-lt"/>
                <a:ea typeface="+mj-ea"/>
                <a:cs typeface="+mj-cs"/>
              </a:rPr>
              <a:t> ng </a:t>
            </a:r>
            <a:r>
              <a:rPr lang="en-US" sz="4400" b="1" dirty="0" err="1">
                <a:effectLst>
                  <a:outerShdw blurRad="31750" dist="25400" dir="5400000" algn="tl" rotWithShape="0">
                    <a:srgbClr val="000000">
                      <a:alpha val="25000"/>
                    </a:srgbClr>
                  </a:outerShdw>
                </a:effectLst>
                <a:latin typeface="+mj-lt"/>
                <a:ea typeface="+mj-ea"/>
                <a:cs typeface="+mj-cs"/>
              </a:rPr>
              <a:t>kakayahang</a:t>
            </a:r>
            <a:r>
              <a:rPr lang="en-US" sz="4400" b="1" dirty="0">
                <a:effectLst>
                  <a:outerShdw blurRad="31750" dist="25400" dir="5400000" algn="tl" rotWithShape="0">
                    <a:srgbClr val="000000">
                      <a:alpha val="25000"/>
                    </a:srgbClr>
                  </a:outerShdw>
                </a:effectLst>
                <a:latin typeface="+mj-lt"/>
                <a:ea typeface="+mj-ea"/>
                <a:cs typeface="+mj-cs"/>
              </a:rPr>
              <a:t> </a:t>
            </a:r>
            <a:r>
              <a:rPr lang="en-US" sz="4400" b="1" dirty="0" err="1">
                <a:effectLst>
                  <a:outerShdw blurRad="31750" dist="25400" dir="5400000" algn="tl" rotWithShape="0">
                    <a:srgbClr val="000000">
                      <a:alpha val="25000"/>
                    </a:srgbClr>
                  </a:outerShdw>
                </a:effectLst>
                <a:latin typeface="+mj-lt"/>
                <a:ea typeface="+mj-ea"/>
                <a:cs typeface="+mj-cs"/>
              </a:rPr>
              <a:t>ibahagi</a:t>
            </a:r>
            <a:r>
              <a:rPr lang="en-US" sz="4400" b="1" dirty="0">
                <a:effectLst>
                  <a:outerShdw blurRad="31750" dist="25400" dir="5400000" algn="tl" rotWithShape="0">
                    <a:srgbClr val="000000">
                      <a:alpha val="25000"/>
                    </a:srgbClr>
                  </a:outerShdw>
                </a:effectLst>
                <a:latin typeface="+mj-lt"/>
                <a:ea typeface="+mj-ea"/>
                <a:cs typeface="+mj-cs"/>
              </a:rPr>
              <a:t> ang </a:t>
            </a:r>
            <a:r>
              <a:rPr lang="en-US" sz="4400" b="1" dirty="0" err="1">
                <a:effectLst>
                  <a:outerShdw blurRad="31750" dist="25400" dir="5400000" algn="tl" rotWithShape="0">
                    <a:srgbClr val="000000">
                      <a:alpha val="25000"/>
                    </a:srgbClr>
                  </a:outerShdw>
                </a:effectLst>
                <a:latin typeface="+mj-lt"/>
                <a:ea typeface="+mj-ea"/>
                <a:cs typeface="+mj-cs"/>
              </a:rPr>
              <a:t>kanilang</a:t>
            </a:r>
            <a:r>
              <a:rPr lang="en-US" sz="4400" b="1" dirty="0">
                <a:effectLst>
                  <a:outerShdw blurRad="31750" dist="25400" dir="5400000" algn="tl" rotWithShape="0">
                    <a:srgbClr val="000000">
                      <a:alpha val="25000"/>
                    </a:srgbClr>
                  </a:outerShdw>
                </a:effectLst>
                <a:latin typeface="+mj-lt"/>
                <a:ea typeface="+mj-ea"/>
                <a:cs typeface="+mj-cs"/>
              </a:rPr>
              <a:t> </a:t>
            </a:r>
            <a:r>
              <a:rPr lang="en-US" sz="4400" b="1" dirty="0" err="1">
                <a:effectLst>
                  <a:outerShdw blurRad="31750" dist="25400" dir="5400000" algn="tl" rotWithShape="0">
                    <a:srgbClr val="000000">
                      <a:alpha val="25000"/>
                    </a:srgbClr>
                  </a:outerShdw>
                </a:effectLst>
                <a:latin typeface="+mj-lt"/>
                <a:ea typeface="+mj-ea"/>
                <a:cs typeface="+mj-cs"/>
              </a:rPr>
              <a:t>pananampalataya</a:t>
            </a:r>
            <a:r>
              <a:rPr lang="en-US" sz="4400" b="1" dirty="0">
                <a:effectLst>
                  <a:outerShdw blurRad="31750" dist="25400" dir="5400000" algn="tl" rotWithShape="0">
                    <a:srgbClr val="000000">
                      <a:alpha val="25000"/>
                    </a:srgbClr>
                  </a:outerShdw>
                </a:effectLst>
                <a:latin typeface="+mj-lt"/>
                <a:ea typeface="+mj-ea"/>
                <a:cs typeface="+mj-cs"/>
              </a:rPr>
              <a:t>.</a:t>
            </a:r>
          </a:p>
        </p:txBody>
      </p:sp>
      <p:sp>
        <p:nvSpPr>
          <p:cNvPr id="4" name="Title 1"/>
          <p:cNvSpPr txBox="1">
            <a:spLocks/>
          </p:cNvSpPr>
          <p:nvPr/>
        </p:nvSpPr>
        <p:spPr>
          <a:xfrm>
            <a:off x="2512290" y="5405581"/>
            <a:ext cx="6442364" cy="1272309"/>
          </a:xfrm>
          <a:prstGeom prst="rect">
            <a:avLst/>
          </a:prstGeom>
        </p:spPr>
        <p:txBody>
          <a:bodyPr anchor="t">
            <a:normAutofit/>
            <a:scene3d>
              <a:camera prst="orthographicFront"/>
              <a:lightRig rig="soft" dir="t"/>
            </a:scene3d>
            <a:sp3d prstMaterial="softEdge">
              <a:bevelT w="25400" h="25400"/>
            </a:sp3d>
          </a:bodyPr>
          <a:lstStyle/>
          <a:p>
            <a:pPr algn="ctr" eaLnBrk="1" fontAlgn="auto" hangingPunct="1">
              <a:spcAft>
                <a:spcPts val="0"/>
              </a:spcAft>
              <a:defRPr/>
            </a:pPr>
            <a:r>
              <a:rPr lang="en-US" sz="2800" b="1" dirty="0">
                <a:effectLst>
                  <a:outerShdw blurRad="31750" dist="25400" dir="5400000" algn="tl" rotWithShape="0">
                    <a:srgbClr val="000000">
                      <a:alpha val="25000"/>
                    </a:srgbClr>
                  </a:outerShdw>
                </a:effectLst>
                <a:latin typeface="+mj-lt"/>
                <a:ea typeface="+mj-ea"/>
                <a:cs typeface="+mj-cs"/>
              </a:rPr>
              <a:t>Only 6% of pastors and Christians feel equipped to share their faith.</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18175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0" y="302154"/>
            <a:ext cx="9144000" cy="823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BAKIT HINDI NATIN KAUSAPIN ANG NAWALA?</a:t>
            </a:r>
          </a:p>
        </p:txBody>
      </p:sp>
      <p:sp>
        <p:nvSpPr>
          <p:cNvPr id="9" name="Title 2"/>
          <p:cNvSpPr txBox="1">
            <a:spLocks/>
          </p:cNvSpPr>
          <p:nvPr/>
        </p:nvSpPr>
        <p:spPr>
          <a:xfrm>
            <a:off x="0" y="4250699"/>
            <a:ext cx="9144000" cy="4875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WHY DON’T WE TALK WITH THE LOST?</a:t>
            </a:r>
          </a:p>
        </p:txBody>
      </p:sp>
      <p:sp>
        <p:nvSpPr>
          <p:cNvPr id="11" name="TextBox 10"/>
          <p:cNvSpPr txBox="1"/>
          <p:nvPr/>
        </p:nvSpPr>
        <p:spPr>
          <a:xfrm>
            <a:off x="3131127" y="4980655"/>
            <a:ext cx="4807528" cy="1569660"/>
          </a:xfrm>
          <a:prstGeom prst="rect">
            <a:avLst/>
          </a:prstGeom>
          <a:noFill/>
        </p:spPr>
        <p:txBody>
          <a:bodyPr wrap="square">
            <a:spAutoFit/>
          </a:bodyPr>
          <a:lstStyle/>
          <a:p>
            <a:pPr marL="457200" indent="-457200" eaLnBrk="1" hangingPunct="1">
              <a:buAutoNum type="arabicPeriod"/>
              <a:defRPr/>
            </a:pPr>
            <a:r>
              <a:rPr lang="en-US" sz="2400" dirty="0">
                <a:cs typeface="Arial" charset="0"/>
              </a:rPr>
              <a:t>Not knowing what to say</a:t>
            </a:r>
          </a:p>
          <a:p>
            <a:pPr marL="457200" indent="-457200">
              <a:buFont typeface="+mj-lt"/>
              <a:buAutoNum type="arabicPeriod"/>
              <a:defRPr/>
            </a:pPr>
            <a:r>
              <a:rPr lang="en-US" sz="2400" dirty="0">
                <a:cs typeface="Arial" charset="0"/>
              </a:rPr>
              <a:t>Fear of rejection</a:t>
            </a:r>
          </a:p>
          <a:p>
            <a:pPr marL="457200" indent="-457200">
              <a:buFont typeface="+mj-lt"/>
              <a:buAutoNum type="arabicPeriod"/>
              <a:defRPr/>
            </a:pPr>
            <a:r>
              <a:rPr lang="en-US" sz="2400" dirty="0">
                <a:cs typeface="Arial" charset="0"/>
              </a:rPr>
              <a:t>Lack of role models</a:t>
            </a:r>
          </a:p>
          <a:p>
            <a:pPr marL="457200" indent="-457200">
              <a:buFont typeface="+mj-lt"/>
              <a:buAutoNum type="arabicPeriod"/>
              <a:defRPr/>
            </a:pPr>
            <a:r>
              <a:rPr lang="en-US" sz="2400" dirty="0">
                <a:cs typeface="Arial" charset="0"/>
              </a:rPr>
              <a:t>Lack of Christ’s compassion</a:t>
            </a:r>
          </a:p>
        </p:txBody>
      </p:sp>
      <p:sp>
        <p:nvSpPr>
          <p:cNvPr id="12" name="TextBox 11"/>
          <p:cNvSpPr txBox="1"/>
          <p:nvPr/>
        </p:nvSpPr>
        <p:spPr>
          <a:xfrm>
            <a:off x="0" y="1700464"/>
            <a:ext cx="9144000" cy="2062103"/>
          </a:xfrm>
          <a:prstGeom prst="rect">
            <a:avLst/>
          </a:prstGeom>
          <a:noFill/>
        </p:spPr>
        <p:txBody>
          <a:bodyPr>
            <a:spAutoFit/>
          </a:bodyPr>
          <a:lstStyle/>
          <a:p>
            <a:pPr marL="514350" indent="-514350" algn="ctr" eaLnBrk="1" hangingPunct="1">
              <a:buAutoNum type="arabicPeriod"/>
              <a:defRPr/>
            </a:pPr>
            <a:r>
              <a:rPr lang="en-US" sz="3200" b="1" dirty="0">
                <a:latin typeface="+mj-lt"/>
                <a:cs typeface="Arial" charset="0"/>
              </a:rPr>
              <a:t>Hindi </a:t>
            </a:r>
            <a:r>
              <a:rPr lang="en-US" sz="3200" b="1" dirty="0" err="1">
                <a:latin typeface="+mj-lt"/>
                <a:cs typeface="Arial" charset="0"/>
              </a:rPr>
              <a:t>alam</a:t>
            </a:r>
            <a:r>
              <a:rPr lang="en-US" sz="3200" b="1" dirty="0">
                <a:latin typeface="+mj-lt"/>
                <a:cs typeface="Arial" charset="0"/>
              </a:rPr>
              <a:t> ang </a:t>
            </a:r>
            <a:r>
              <a:rPr lang="en-US" sz="3200" b="1" dirty="0" err="1">
                <a:latin typeface="+mj-lt"/>
                <a:cs typeface="Arial" charset="0"/>
              </a:rPr>
              <a:t>sasabihin</a:t>
            </a:r>
            <a:endParaRPr lang="en-US" sz="3200" b="1" dirty="0">
              <a:latin typeface="+mj-lt"/>
              <a:cs typeface="Arial" charset="0"/>
            </a:endParaRPr>
          </a:p>
          <a:p>
            <a:pPr marL="514350" indent="-514350" algn="ctr" eaLnBrk="1" hangingPunct="1">
              <a:buAutoNum type="arabicPeriod"/>
              <a:defRPr/>
            </a:pPr>
            <a:r>
              <a:rPr lang="en-US" sz="3200" b="1" dirty="0" err="1">
                <a:latin typeface="+mj-lt"/>
                <a:cs typeface="Arial" charset="0"/>
              </a:rPr>
              <a:t>Takot</a:t>
            </a:r>
            <a:r>
              <a:rPr lang="en-US" sz="3200" b="1" dirty="0">
                <a:latin typeface="+mj-lt"/>
                <a:cs typeface="Arial" charset="0"/>
              </a:rPr>
              <a:t> </a:t>
            </a:r>
            <a:r>
              <a:rPr lang="en-US" sz="3200" b="1" dirty="0" err="1">
                <a:latin typeface="+mj-lt"/>
                <a:cs typeface="Arial" charset="0"/>
              </a:rPr>
              <a:t>na</a:t>
            </a:r>
            <a:r>
              <a:rPr lang="en-US" sz="3200" b="1" dirty="0">
                <a:latin typeface="+mj-lt"/>
                <a:cs typeface="Arial" charset="0"/>
              </a:rPr>
              <a:t> </a:t>
            </a:r>
            <a:r>
              <a:rPr lang="en-US" sz="3200" b="1" dirty="0" err="1">
                <a:latin typeface="+mj-lt"/>
                <a:cs typeface="Arial" charset="0"/>
              </a:rPr>
              <a:t>matanggihan</a:t>
            </a:r>
            <a:endParaRPr lang="en-US" sz="3200" b="1" dirty="0">
              <a:latin typeface="+mj-lt"/>
              <a:cs typeface="Arial" charset="0"/>
            </a:endParaRPr>
          </a:p>
          <a:p>
            <a:pPr marL="514350" indent="-514350" algn="ctr">
              <a:buAutoNum type="arabicPeriod"/>
              <a:defRPr/>
            </a:pPr>
            <a:r>
              <a:rPr lang="en-US" sz="3200" b="1" dirty="0" err="1">
                <a:latin typeface="+mj-lt"/>
                <a:cs typeface="Arial" charset="0"/>
              </a:rPr>
              <a:t>Kakulangan</a:t>
            </a:r>
            <a:r>
              <a:rPr lang="en-US" sz="3200" b="1" dirty="0">
                <a:latin typeface="+mj-lt"/>
                <a:cs typeface="Arial" charset="0"/>
              </a:rPr>
              <a:t> ng </a:t>
            </a:r>
            <a:r>
              <a:rPr lang="en-US" sz="3200" b="1" dirty="0" err="1">
                <a:latin typeface="+mj-lt"/>
                <a:cs typeface="Arial" charset="0"/>
              </a:rPr>
              <a:t>mga</a:t>
            </a:r>
            <a:r>
              <a:rPr lang="en-US" sz="3200" b="1" dirty="0">
                <a:latin typeface="+mj-lt"/>
                <a:cs typeface="Arial" charset="0"/>
              </a:rPr>
              <a:t> </a:t>
            </a:r>
            <a:r>
              <a:rPr lang="en-US" sz="3200" b="1" dirty="0" err="1">
                <a:latin typeface="+mj-lt"/>
                <a:cs typeface="Arial" charset="0"/>
              </a:rPr>
              <a:t>huwaran</a:t>
            </a:r>
            <a:endParaRPr lang="en-US" sz="3200" b="1" dirty="0">
              <a:latin typeface="+mj-lt"/>
              <a:cs typeface="Arial" charset="0"/>
            </a:endParaRPr>
          </a:p>
          <a:p>
            <a:pPr marL="514350" indent="-514350" algn="ctr">
              <a:buAutoNum type="arabicPeriod"/>
              <a:defRPr/>
            </a:pPr>
            <a:r>
              <a:rPr lang="en-US" sz="3200" b="1" dirty="0" err="1">
                <a:latin typeface="+mj-lt"/>
                <a:cs typeface="Arial" charset="0"/>
              </a:rPr>
              <a:t>Kakulangan</a:t>
            </a:r>
            <a:r>
              <a:rPr lang="en-US" sz="3200" b="1" dirty="0">
                <a:latin typeface="+mj-lt"/>
                <a:cs typeface="Arial" charset="0"/>
              </a:rPr>
              <a:t> ng </a:t>
            </a:r>
            <a:r>
              <a:rPr lang="en-US" sz="3200" b="1" dirty="0" err="1">
                <a:latin typeface="+mj-lt"/>
                <a:cs typeface="Arial" charset="0"/>
              </a:rPr>
              <a:t>habag</a:t>
            </a:r>
            <a:r>
              <a:rPr lang="en-US" sz="3200" b="1" dirty="0">
                <a:latin typeface="+mj-lt"/>
                <a:cs typeface="Arial" charset="0"/>
              </a:rPr>
              <a:t> </a:t>
            </a:r>
            <a:r>
              <a:rPr lang="en-US" sz="3200" b="1" dirty="0" err="1">
                <a:latin typeface="+mj-lt"/>
                <a:cs typeface="Arial" charset="0"/>
              </a:rPr>
              <a:t>ni</a:t>
            </a:r>
            <a:r>
              <a:rPr lang="en-US" sz="3200" b="1" dirty="0">
                <a:latin typeface="+mj-lt"/>
                <a:cs typeface="Arial" charset="0"/>
              </a:rPr>
              <a:t> Kristo</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56679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a:extLst>
              <a:ext uri="{28A0092B-C50C-407E-A947-70E740481C1C}">
                <a14:useLocalDpi xmlns:a14="http://schemas.microsoft.com/office/drawing/2010/main" val="0"/>
              </a:ext>
            </a:extLst>
          </a:blip>
          <a:srcRect b="1401"/>
          <a:stretch>
            <a:fillRect/>
          </a:stretch>
        </p:blipFill>
        <p:spPr bwMode="auto">
          <a:xfrm>
            <a:off x="981375" y="917397"/>
            <a:ext cx="3590625" cy="36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0" y="241000"/>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solidFill>
                  <a:srgbClr val="4D4D4D"/>
                </a:solidFill>
              </a:rPr>
              <a:t>ISANGMINUTONGPATOTOO.org</a:t>
            </a:r>
            <a:endParaRPr lang="en-US" altLang="en-US" dirty="0"/>
          </a:p>
        </p:txBody>
      </p:sp>
      <p:sp>
        <p:nvSpPr>
          <p:cNvPr id="6" name="Title 1"/>
          <p:cNvSpPr txBox="1">
            <a:spLocks/>
          </p:cNvSpPr>
          <p:nvPr/>
        </p:nvSpPr>
        <p:spPr bwMode="auto">
          <a:xfrm>
            <a:off x="4834467" y="1858540"/>
            <a:ext cx="3703358" cy="141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600"/>
              </a:lnSpc>
              <a:spcBef>
                <a:spcPct val="0"/>
              </a:spcBef>
              <a:buFontTx/>
              <a:buNone/>
            </a:pPr>
            <a:r>
              <a:rPr lang="en-US" altLang="en-US" sz="3200" b="1" dirty="0">
                <a:solidFill>
                  <a:srgbClr val="FF9900"/>
                </a:solidFill>
              </a:rPr>
              <a:t>ISA SA PINAKAMADALING</a:t>
            </a:r>
            <a:br>
              <a:rPr lang="en-US" altLang="en-US" sz="3200" b="1" dirty="0">
                <a:solidFill>
                  <a:srgbClr val="FF9900"/>
                </a:solidFill>
              </a:rPr>
            </a:br>
            <a:r>
              <a:rPr lang="en-US" altLang="en-US" sz="3200" b="1" dirty="0">
                <a:solidFill>
                  <a:srgbClr val="FF9900"/>
                </a:solidFill>
              </a:rPr>
              <a:t>FAITH-SHARING TOOLS SA MUNDO!</a:t>
            </a:r>
          </a:p>
        </p:txBody>
      </p:sp>
    </p:spTree>
    <p:extLst>
      <p:ext uri="{BB962C8B-B14F-4D97-AF65-F5344CB8AC3E}">
        <p14:creationId xmlns:p14="http://schemas.microsoft.com/office/powerpoint/2010/main" val="3228574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692497"/>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dirty="0">
                <a:solidFill>
                  <a:prstClr val="black"/>
                </a:solidFill>
              </a:rPr>
              <a:t>	</a:t>
            </a:r>
          </a:p>
        </p:txBody>
      </p:sp>
      <p:sp>
        <p:nvSpPr>
          <p:cNvPr id="5" name="TextBox 4"/>
          <p:cNvSpPr txBox="1"/>
          <p:nvPr/>
        </p:nvSpPr>
        <p:spPr>
          <a:xfrm>
            <a:off x="2681375" y="936234"/>
            <a:ext cx="6763306" cy="948978"/>
          </a:xfrm>
          <a:prstGeom prst="rect">
            <a:avLst/>
          </a:prstGeom>
          <a:noFill/>
        </p:spPr>
        <p:txBody>
          <a:bodyPr wrap="square" rtlCol="0">
            <a:spAutoFit/>
          </a:bodyPr>
          <a:lstStyle/>
          <a:p>
            <a:pPr>
              <a:spcBef>
                <a:spcPts val="200"/>
              </a:spcBef>
            </a:pPr>
            <a:r>
              <a:rPr lang="en-US" dirty="0"/>
              <a:t>1.	</a:t>
            </a:r>
            <a:r>
              <a:rPr lang="en-US" sz="1800" dirty="0"/>
              <a:t>PAHINTULOT			</a:t>
            </a:r>
            <a:br>
              <a:rPr lang="en-US" sz="1800" dirty="0"/>
            </a:br>
            <a:r>
              <a:rPr lang="en-US" sz="1800" dirty="0"/>
              <a:t> 	</a:t>
            </a:r>
            <a:r>
              <a:rPr lang="en-US" sz="1800" dirty="0">
                <a:solidFill>
                  <a:srgbClr val="3EAFB7"/>
                </a:solidFill>
              </a:rPr>
              <a:t>“PWEDE BA AKO MAGTANONG?”</a:t>
            </a:r>
            <a:r>
              <a:rPr lang="en-US" sz="1800" dirty="0"/>
              <a:t>	</a:t>
            </a:r>
            <a:r>
              <a:rPr lang="en-US" dirty="0"/>
              <a:t>		</a:t>
            </a:r>
          </a:p>
          <a:p>
            <a:pPr>
              <a:spcBef>
                <a:spcPts val="200"/>
              </a:spcBef>
            </a:pPr>
            <a:r>
              <a:rPr lang="en-US" dirty="0"/>
              <a:t>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Tree>
    <p:extLst>
      <p:ext uri="{BB962C8B-B14F-4D97-AF65-F5344CB8AC3E}">
        <p14:creationId xmlns:p14="http://schemas.microsoft.com/office/powerpoint/2010/main" val="1035497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1092607"/>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b="1" dirty="0">
                <a:solidFill>
                  <a:prstClr val="black"/>
                </a:solidFill>
              </a:rPr>
              <a:t>2.	B.C. (BEFORE CHRIST)		</a:t>
            </a:r>
          </a:p>
          <a:p>
            <a:r>
              <a:rPr lang="en-US" sz="1300" b="1" dirty="0">
                <a:solidFill>
                  <a:prstClr val="black"/>
                </a:solidFill>
              </a:rPr>
              <a:t>	</a:t>
            </a:r>
            <a:r>
              <a:rPr lang="en-US" sz="1300" b="1" dirty="0">
                <a:solidFill>
                  <a:srgbClr val="3EAFB7"/>
                </a:solidFill>
              </a:rPr>
              <a:t>“THERE WAS A TIME IN MY LIFE WHEN...”</a:t>
            </a:r>
          </a:p>
          <a:p>
            <a:r>
              <a:rPr lang="en-US" sz="1300" dirty="0">
                <a:solidFill>
                  <a:prstClr val="black"/>
                </a:solidFill>
              </a:rPr>
              <a:t>	</a:t>
            </a:r>
          </a:p>
        </p:txBody>
      </p:sp>
      <p:sp>
        <p:nvSpPr>
          <p:cNvPr id="5" name="TextBox 4"/>
          <p:cNvSpPr txBox="1"/>
          <p:nvPr/>
        </p:nvSpPr>
        <p:spPr>
          <a:xfrm>
            <a:off x="2681375" y="936234"/>
            <a:ext cx="6763306" cy="1251625"/>
          </a:xfrm>
          <a:prstGeom prst="rect">
            <a:avLst/>
          </a:prstGeom>
          <a:noFill/>
        </p:spPr>
        <p:txBody>
          <a:bodyPr wrap="square" rtlCol="0">
            <a:spAutoFit/>
          </a:bodyPr>
          <a:lstStyle/>
          <a:p>
            <a:pPr>
              <a:spcBef>
                <a:spcPts val="200"/>
              </a:spcBef>
            </a:pPr>
            <a:r>
              <a:rPr lang="en-US" dirty="0"/>
              <a:t>1.	</a:t>
            </a:r>
            <a:r>
              <a:rPr lang="en-US" sz="1800" dirty="0"/>
              <a:t>PAHINTULOT			</a:t>
            </a:r>
            <a:br>
              <a:rPr lang="en-US" sz="1800" dirty="0"/>
            </a:br>
            <a:r>
              <a:rPr lang="en-US" sz="1800" dirty="0"/>
              <a:t> 	</a:t>
            </a:r>
            <a:r>
              <a:rPr lang="en-US" sz="1800" dirty="0">
                <a:solidFill>
                  <a:srgbClr val="3EAFB7"/>
                </a:solidFill>
              </a:rPr>
              <a:t>“PWEDE BA AKO MAGTANONG?”</a:t>
            </a:r>
            <a:r>
              <a:rPr lang="en-US" sz="1800" dirty="0"/>
              <a:t>		</a:t>
            </a:r>
          </a:p>
          <a:p>
            <a:pPr>
              <a:spcBef>
                <a:spcPts val="200"/>
              </a:spcBef>
            </a:pPr>
            <a:r>
              <a:rPr lang="en-US" sz="1800" dirty="0"/>
              <a:t>2.	B.C. (BAGO SI KRISTO)		</a:t>
            </a:r>
          </a:p>
          <a:p>
            <a:pPr>
              <a:spcBef>
                <a:spcPts val="200"/>
              </a:spcBef>
            </a:pPr>
            <a:r>
              <a:rPr lang="en-US" sz="1800" dirty="0"/>
              <a:t>	</a:t>
            </a:r>
            <a:r>
              <a:rPr lang="en-US" sz="1800" dirty="0">
                <a:solidFill>
                  <a:srgbClr val="3EAFB7"/>
                </a:solidFill>
              </a:rPr>
              <a:t>“MAY PANAHON NOON SA BUHAY KO NA...”</a:t>
            </a:r>
            <a:r>
              <a:rPr lang="en-US" dirty="0"/>
              <a:t>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Tree>
    <p:extLst>
      <p:ext uri="{BB962C8B-B14F-4D97-AF65-F5344CB8AC3E}">
        <p14:creationId xmlns:p14="http://schemas.microsoft.com/office/powerpoint/2010/main" val="4018136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1692771"/>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b="1" dirty="0">
                <a:solidFill>
                  <a:prstClr val="black"/>
                </a:solidFill>
              </a:rPr>
              <a:t>2.	B.C. (BEFORE CHRIST)		</a:t>
            </a:r>
          </a:p>
          <a:p>
            <a:r>
              <a:rPr lang="en-US" sz="1300" b="1" dirty="0">
                <a:solidFill>
                  <a:prstClr val="black"/>
                </a:solidFill>
              </a:rPr>
              <a:t>	</a:t>
            </a:r>
            <a:r>
              <a:rPr lang="en-US" sz="1300" b="1" dirty="0">
                <a:solidFill>
                  <a:srgbClr val="3EAFB7"/>
                </a:solidFill>
              </a:rPr>
              <a:t>“THERE WAS A TIME IN MY LIFE WHEN...”</a:t>
            </a:r>
          </a:p>
          <a:p>
            <a:r>
              <a:rPr lang="en-US" sz="1300" b="1" dirty="0">
                <a:solidFill>
                  <a:prstClr val="black"/>
                </a:solidFill>
              </a:rPr>
              <a:t>3.	T.P. (TURNING POINT)		</a:t>
            </a:r>
            <a:br>
              <a:rPr lang="en-US" sz="1300" b="1" dirty="0">
                <a:solidFill>
                  <a:prstClr val="black"/>
                </a:solidFill>
              </a:rPr>
            </a:br>
            <a:r>
              <a:rPr lang="en-US" sz="1300" b="1" dirty="0">
                <a:solidFill>
                  <a:prstClr val="black"/>
                </a:solidFill>
              </a:rPr>
              <a:t>	</a:t>
            </a:r>
            <a:r>
              <a:rPr lang="en-US" sz="1300" b="1" dirty="0">
                <a:solidFill>
                  <a:srgbClr val="3EAFB7"/>
                </a:solidFill>
              </a:rPr>
              <a:t>“AND THEN ONE DAY,…”</a:t>
            </a:r>
          </a:p>
          <a:p>
            <a:r>
              <a:rPr lang="en-US" sz="1300" b="1" dirty="0">
                <a:solidFill>
                  <a:prstClr val="black"/>
                </a:solidFill>
              </a:rPr>
              <a:t>	</a:t>
            </a:r>
            <a:r>
              <a:rPr lang="en-US" sz="1300" b="1" dirty="0">
                <a:solidFill>
                  <a:srgbClr val="3EAFB7"/>
                </a:solidFill>
              </a:rPr>
              <a:t>“WHEN I REALIZED JESUS DIED FOR MY SINS...”</a:t>
            </a:r>
          </a:p>
          <a:p>
            <a:r>
              <a:rPr lang="en-US" sz="1300" dirty="0">
                <a:solidFill>
                  <a:prstClr val="black"/>
                </a:solidFill>
              </a:rPr>
              <a:t>	</a:t>
            </a:r>
          </a:p>
        </p:txBody>
      </p:sp>
      <p:sp>
        <p:nvSpPr>
          <p:cNvPr id="5" name="TextBox 4"/>
          <p:cNvSpPr txBox="1"/>
          <p:nvPr/>
        </p:nvSpPr>
        <p:spPr>
          <a:xfrm>
            <a:off x="2681375" y="936234"/>
            <a:ext cx="6763306" cy="2713563"/>
          </a:xfrm>
          <a:prstGeom prst="rect">
            <a:avLst/>
          </a:prstGeom>
          <a:noFill/>
        </p:spPr>
        <p:txBody>
          <a:bodyPr wrap="square" rtlCol="0">
            <a:spAutoFit/>
          </a:bodyPr>
          <a:lstStyle/>
          <a:p>
            <a:pPr>
              <a:spcBef>
                <a:spcPts val="200"/>
              </a:spcBef>
            </a:pPr>
            <a:r>
              <a:rPr lang="en-US" dirty="0"/>
              <a:t>1.	</a:t>
            </a:r>
            <a:r>
              <a:rPr lang="en-US" sz="1800" dirty="0"/>
              <a:t>PAHINTULOT			</a:t>
            </a:r>
            <a:br>
              <a:rPr lang="en-US" sz="1800" dirty="0"/>
            </a:br>
            <a:r>
              <a:rPr lang="en-US" sz="1800" dirty="0"/>
              <a:t> 	</a:t>
            </a:r>
            <a:r>
              <a:rPr lang="en-US" sz="1800" dirty="0">
                <a:solidFill>
                  <a:srgbClr val="3EAFB7"/>
                </a:solidFill>
              </a:rPr>
              <a:t>“PWEDE BA AKO MAGTANONG?”</a:t>
            </a:r>
            <a:r>
              <a:rPr lang="en-US" sz="1800" dirty="0"/>
              <a:t>		</a:t>
            </a:r>
          </a:p>
          <a:p>
            <a:pPr>
              <a:spcBef>
                <a:spcPts val="200"/>
              </a:spcBef>
            </a:pPr>
            <a:r>
              <a:rPr lang="en-US" sz="1800" dirty="0"/>
              <a:t>2.	B.C. (BAGO SI KRISTO)		</a:t>
            </a:r>
          </a:p>
          <a:p>
            <a:pPr>
              <a:spcBef>
                <a:spcPts val="200"/>
              </a:spcBef>
            </a:pPr>
            <a:r>
              <a:rPr lang="en-US" sz="1800" dirty="0"/>
              <a:t>	</a:t>
            </a:r>
            <a:r>
              <a:rPr lang="en-US" sz="1800" dirty="0">
                <a:solidFill>
                  <a:srgbClr val="3EAFB7"/>
                </a:solidFill>
              </a:rPr>
              <a:t>“MAY PANAHON NOON SA BUHAY KO NA...”</a:t>
            </a:r>
          </a:p>
          <a:p>
            <a:pPr>
              <a:spcBef>
                <a:spcPts val="200"/>
              </a:spcBef>
            </a:pPr>
            <a:r>
              <a:rPr lang="en-US" sz="1800" dirty="0"/>
              <a:t>3.	T.P. (PAGBABAGONG BUHAY)		</a:t>
            </a:r>
            <a:br>
              <a:rPr lang="en-US" sz="1800" dirty="0"/>
            </a:br>
            <a:r>
              <a:rPr lang="en-US" sz="1800" dirty="0"/>
              <a:t>	</a:t>
            </a:r>
            <a:r>
              <a:rPr lang="en-US" sz="1800" dirty="0">
                <a:solidFill>
                  <a:srgbClr val="3EAFB7"/>
                </a:solidFill>
              </a:rPr>
              <a:t>“AT ISANG ARAW,...”</a:t>
            </a:r>
          </a:p>
          <a:p>
            <a:pPr>
              <a:spcBef>
                <a:spcPts val="200"/>
              </a:spcBef>
            </a:pPr>
            <a:r>
              <a:rPr lang="en-US" sz="1800" dirty="0"/>
              <a:t>	</a:t>
            </a:r>
            <a:r>
              <a:rPr lang="en-US" sz="1800" dirty="0">
                <a:solidFill>
                  <a:srgbClr val="3EAFB7"/>
                </a:solidFill>
              </a:rPr>
              <a:t>“NOONG NAPAGTANTO KONG NAMATAY SI HESUS PARA SA     AKING MGA KASALANAN...”</a:t>
            </a:r>
          </a:p>
          <a:p>
            <a:pPr>
              <a:spcBef>
                <a:spcPts val="200"/>
              </a:spcBef>
            </a:pPr>
            <a:r>
              <a:rPr lang="en-US" dirty="0"/>
              <a:t>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Tree>
    <p:extLst>
      <p:ext uri="{BB962C8B-B14F-4D97-AF65-F5344CB8AC3E}">
        <p14:creationId xmlns:p14="http://schemas.microsoft.com/office/powerpoint/2010/main" val="3369665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621719" y="0"/>
            <a:ext cx="1900561" cy="190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 y="1653122"/>
            <a:ext cx="9144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0" algn="ctr" rtl="0" fontAlgn="base">
              <a:spcBef>
                <a:spcPct val="0"/>
              </a:spcBef>
              <a:spcAft>
                <a:spcPct val="0"/>
              </a:spcAft>
              <a:defRPr sz="4400">
                <a:solidFill>
                  <a:schemeClr val="tx1"/>
                </a:solidFill>
                <a:latin typeface="Calibri" pitchFamily="34" charset="0"/>
              </a:defRPr>
            </a:lvl6pPr>
            <a:lvl7pPr marL="914418" algn="ctr" rtl="0" fontAlgn="base">
              <a:spcBef>
                <a:spcPct val="0"/>
              </a:spcBef>
              <a:spcAft>
                <a:spcPct val="0"/>
              </a:spcAft>
              <a:defRPr sz="4400">
                <a:solidFill>
                  <a:schemeClr val="tx1"/>
                </a:solidFill>
                <a:latin typeface="Calibri" pitchFamily="34" charset="0"/>
              </a:defRPr>
            </a:lvl7pPr>
            <a:lvl8pPr marL="1371627" algn="ctr" rtl="0" fontAlgn="base">
              <a:spcBef>
                <a:spcPct val="0"/>
              </a:spcBef>
              <a:spcAft>
                <a:spcPct val="0"/>
              </a:spcAft>
              <a:defRPr sz="4400">
                <a:solidFill>
                  <a:schemeClr val="tx1"/>
                </a:solidFill>
                <a:latin typeface="Calibri" pitchFamily="34" charset="0"/>
              </a:defRPr>
            </a:lvl8pPr>
            <a:lvl9pPr marL="1828836"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8000" b="1" dirty="0">
                <a:effectLst>
                  <a:outerShdw blurRad="31750" dist="25400" dir="5400000" algn="tl" rotWithShape="0">
                    <a:srgbClr val="000000">
                      <a:alpha val="25000"/>
                    </a:srgbClr>
                  </a:outerShdw>
                </a:effectLst>
              </a:rPr>
              <a:t>PANGARAPIN KUNG ANO</a:t>
            </a:r>
            <a:br>
              <a:rPr lang="en-US" sz="8000" b="1" dirty="0">
                <a:effectLst>
                  <a:outerShdw blurRad="31750" dist="25400" dir="5400000" algn="tl" rotWithShape="0">
                    <a:srgbClr val="000000">
                      <a:alpha val="25000"/>
                    </a:srgbClr>
                  </a:outerShdw>
                </a:effectLst>
              </a:rPr>
            </a:br>
            <a:r>
              <a:rPr lang="en-US" sz="8000" b="1" dirty="0">
                <a:effectLst>
                  <a:outerShdw blurRad="31750" dist="25400" dir="5400000" algn="tl" rotWithShape="0">
                    <a:srgbClr val="000000">
                      <a:alpha val="25000"/>
                    </a:srgbClr>
                  </a:outerShdw>
                </a:effectLst>
              </a:rPr>
              <a:t>ANG MAAARI</a:t>
            </a:r>
          </a:p>
        </p:txBody>
      </p:sp>
      <p:sp>
        <p:nvSpPr>
          <p:cNvPr id="2" name="Footer Placeholder 1"/>
          <p:cNvSpPr>
            <a:spLocks noGrp="1"/>
          </p:cNvSpPr>
          <p:nvPr>
            <p:ph type="ftr" sz="quarter" idx="3"/>
          </p:nvPr>
        </p:nvSpPr>
        <p:spPr>
          <a:xfrm>
            <a:off x="5938407" y="6541077"/>
            <a:ext cx="3086100" cy="201469"/>
          </a:xfrm>
        </p:spPr>
        <p:txBody>
          <a:bodyPr/>
          <a:lstStyle/>
          <a:p>
            <a:r>
              <a:rPr lang="en-US"/>
              <a:t>DOC ID:5S2EN7124V18.3</a:t>
            </a:r>
            <a:endParaRPr lang="en-US" dirty="0"/>
          </a:p>
        </p:txBody>
      </p:sp>
    </p:spTree>
    <p:extLst>
      <p:ext uri="{BB962C8B-B14F-4D97-AF65-F5344CB8AC3E}">
        <p14:creationId xmlns:p14="http://schemas.microsoft.com/office/powerpoint/2010/main" val="824714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2092881"/>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b="1" dirty="0">
                <a:solidFill>
                  <a:prstClr val="black"/>
                </a:solidFill>
              </a:rPr>
              <a:t>2.	B.C. (BEFORE CHRIST)		</a:t>
            </a:r>
          </a:p>
          <a:p>
            <a:r>
              <a:rPr lang="en-US" sz="1300" b="1" dirty="0">
                <a:solidFill>
                  <a:prstClr val="black"/>
                </a:solidFill>
              </a:rPr>
              <a:t>	</a:t>
            </a:r>
            <a:r>
              <a:rPr lang="en-US" sz="1300" b="1" dirty="0">
                <a:solidFill>
                  <a:srgbClr val="3EAFB7"/>
                </a:solidFill>
              </a:rPr>
              <a:t>“THERE WAS A TIME IN MY LIFE WHEN...”</a:t>
            </a:r>
          </a:p>
          <a:p>
            <a:r>
              <a:rPr lang="en-US" sz="1300" b="1" dirty="0">
                <a:solidFill>
                  <a:prstClr val="black"/>
                </a:solidFill>
              </a:rPr>
              <a:t>3.	T.P. (TURNING POINT)		</a:t>
            </a:r>
            <a:br>
              <a:rPr lang="en-US" sz="1300" b="1" dirty="0">
                <a:solidFill>
                  <a:prstClr val="black"/>
                </a:solidFill>
              </a:rPr>
            </a:br>
            <a:r>
              <a:rPr lang="en-US" sz="1300" b="1" dirty="0">
                <a:solidFill>
                  <a:prstClr val="black"/>
                </a:solidFill>
              </a:rPr>
              <a:t>	</a:t>
            </a:r>
            <a:r>
              <a:rPr lang="en-US" sz="1300" b="1" dirty="0">
                <a:solidFill>
                  <a:srgbClr val="3EAFB7"/>
                </a:solidFill>
              </a:rPr>
              <a:t>“AND THEN ONE DAY,…”</a:t>
            </a:r>
          </a:p>
          <a:p>
            <a:r>
              <a:rPr lang="en-US" sz="1300" b="1" dirty="0">
                <a:solidFill>
                  <a:prstClr val="black"/>
                </a:solidFill>
              </a:rPr>
              <a:t>	</a:t>
            </a:r>
            <a:r>
              <a:rPr lang="en-US" sz="1300" b="1" dirty="0">
                <a:solidFill>
                  <a:srgbClr val="3EAFB7"/>
                </a:solidFill>
              </a:rPr>
              <a:t>“WHEN I REALIZED JESUS DIED FOR MY SINS...”</a:t>
            </a:r>
          </a:p>
          <a:p>
            <a:r>
              <a:rPr lang="en-US" sz="1300" b="1" dirty="0">
                <a:solidFill>
                  <a:prstClr val="black"/>
                </a:solidFill>
              </a:rPr>
              <a:t>4.	A.D. (AFTER DECISION)		</a:t>
            </a:r>
            <a:br>
              <a:rPr lang="en-US" sz="1300" b="1" dirty="0">
                <a:solidFill>
                  <a:prstClr val="black"/>
                </a:solidFill>
              </a:rPr>
            </a:br>
            <a:r>
              <a:rPr lang="en-US" sz="1300" b="1" dirty="0">
                <a:solidFill>
                  <a:prstClr val="black"/>
                </a:solidFill>
              </a:rPr>
              <a:t>	</a:t>
            </a:r>
            <a:r>
              <a:rPr lang="en-US" sz="1300" b="1" dirty="0">
                <a:solidFill>
                  <a:srgbClr val="3EAFB7"/>
                </a:solidFill>
              </a:rPr>
              <a:t>“SINCE I’VE MET JESUS, I...”</a:t>
            </a:r>
          </a:p>
          <a:p>
            <a:r>
              <a:rPr lang="en-US" sz="1300" dirty="0">
                <a:solidFill>
                  <a:prstClr val="black"/>
                </a:solidFill>
              </a:rPr>
              <a:t>	</a:t>
            </a:r>
          </a:p>
        </p:txBody>
      </p:sp>
      <p:sp>
        <p:nvSpPr>
          <p:cNvPr id="5" name="TextBox 4"/>
          <p:cNvSpPr txBox="1"/>
          <p:nvPr/>
        </p:nvSpPr>
        <p:spPr>
          <a:xfrm>
            <a:off x="2681375" y="936234"/>
            <a:ext cx="6763306" cy="3293209"/>
          </a:xfrm>
          <a:prstGeom prst="rect">
            <a:avLst/>
          </a:prstGeom>
          <a:noFill/>
        </p:spPr>
        <p:txBody>
          <a:bodyPr wrap="square" rtlCol="0">
            <a:spAutoFit/>
          </a:bodyPr>
          <a:lstStyle/>
          <a:p>
            <a:pPr>
              <a:spcBef>
                <a:spcPts val="200"/>
              </a:spcBef>
            </a:pPr>
            <a:r>
              <a:rPr lang="en-US" dirty="0"/>
              <a:t>1.	</a:t>
            </a:r>
            <a:r>
              <a:rPr lang="en-US" sz="1800" dirty="0"/>
              <a:t>PAHINTULOT			</a:t>
            </a:r>
            <a:br>
              <a:rPr lang="en-US" sz="1800" dirty="0"/>
            </a:br>
            <a:r>
              <a:rPr lang="en-US" sz="1800" dirty="0"/>
              <a:t> 	</a:t>
            </a:r>
            <a:r>
              <a:rPr lang="en-US" sz="1800" dirty="0">
                <a:solidFill>
                  <a:srgbClr val="3EAFB7"/>
                </a:solidFill>
              </a:rPr>
              <a:t>“PWEDE BA AKO MAGTANONG?”</a:t>
            </a:r>
            <a:r>
              <a:rPr lang="en-US" sz="1800" dirty="0"/>
              <a:t>		</a:t>
            </a:r>
          </a:p>
          <a:p>
            <a:pPr>
              <a:spcBef>
                <a:spcPts val="200"/>
              </a:spcBef>
            </a:pPr>
            <a:r>
              <a:rPr lang="en-US" sz="1800" dirty="0"/>
              <a:t>2.	B.C. (BAGO SI KRISTO)		</a:t>
            </a:r>
          </a:p>
          <a:p>
            <a:pPr>
              <a:spcBef>
                <a:spcPts val="200"/>
              </a:spcBef>
            </a:pPr>
            <a:r>
              <a:rPr lang="en-US" sz="1800" dirty="0"/>
              <a:t>	</a:t>
            </a:r>
            <a:r>
              <a:rPr lang="en-US" sz="1800" dirty="0">
                <a:solidFill>
                  <a:srgbClr val="3EAFB7"/>
                </a:solidFill>
              </a:rPr>
              <a:t>“MAY PANAHON NOON SA BUHAY KO NA...”</a:t>
            </a:r>
          </a:p>
          <a:p>
            <a:pPr>
              <a:spcBef>
                <a:spcPts val="200"/>
              </a:spcBef>
            </a:pPr>
            <a:r>
              <a:rPr lang="en-US" sz="1800" dirty="0"/>
              <a:t>3.	T.P. (PAGBABAGONG BUHAY)		</a:t>
            </a:r>
            <a:br>
              <a:rPr lang="en-US" sz="1800" dirty="0"/>
            </a:br>
            <a:r>
              <a:rPr lang="en-US" sz="1800" dirty="0"/>
              <a:t>	</a:t>
            </a:r>
            <a:r>
              <a:rPr lang="en-US" sz="1800" dirty="0">
                <a:solidFill>
                  <a:srgbClr val="3EAFB7"/>
                </a:solidFill>
              </a:rPr>
              <a:t>“AT ISANG ARAW,...”</a:t>
            </a:r>
          </a:p>
          <a:p>
            <a:pPr>
              <a:spcBef>
                <a:spcPts val="200"/>
              </a:spcBef>
            </a:pPr>
            <a:r>
              <a:rPr lang="en-US" sz="1800" dirty="0"/>
              <a:t>	</a:t>
            </a:r>
            <a:r>
              <a:rPr lang="en-US" sz="1800" dirty="0">
                <a:solidFill>
                  <a:srgbClr val="3EAFB7"/>
                </a:solidFill>
              </a:rPr>
              <a:t>“NOONG NAPAGTANTO KONG NAMATAY SI HESUS PARA SA AKING MGA KASALANAN...”</a:t>
            </a:r>
          </a:p>
          <a:p>
            <a:pPr>
              <a:spcBef>
                <a:spcPts val="200"/>
              </a:spcBef>
            </a:pPr>
            <a:r>
              <a:rPr lang="en-US" sz="1800" dirty="0"/>
              <a:t>4.	A.D. (PAGKATAPOS NG DESISYON)		</a:t>
            </a:r>
            <a:br>
              <a:rPr lang="en-US" sz="1800" dirty="0"/>
            </a:br>
            <a:r>
              <a:rPr lang="en-US" sz="1800" dirty="0"/>
              <a:t>	</a:t>
            </a:r>
            <a:r>
              <a:rPr lang="en-US" sz="1800" dirty="0">
                <a:solidFill>
                  <a:srgbClr val="3EAFB7"/>
                </a:solidFill>
              </a:rPr>
              <a:t>“MULA NANG MAKILALA KO SI HESUS, AKO AY…”</a:t>
            </a:r>
          </a:p>
          <a:p>
            <a:pPr>
              <a:spcBef>
                <a:spcPts val="200"/>
              </a:spcBef>
            </a:pPr>
            <a:r>
              <a:rPr lang="en-US" dirty="0"/>
              <a:t>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Tree>
    <p:extLst>
      <p:ext uri="{BB962C8B-B14F-4D97-AF65-F5344CB8AC3E}">
        <p14:creationId xmlns:p14="http://schemas.microsoft.com/office/powerpoint/2010/main" val="929132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829" y="312407"/>
            <a:ext cx="9445658" cy="523220"/>
          </a:xfrm>
          <a:prstGeom prst="rect">
            <a:avLst/>
          </a:prstGeom>
          <a:noFill/>
        </p:spPr>
        <p:txBody>
          <a:bodyPr wrap="square" rtlCol="0">
            <a:spAutoFit/>
          </a:bodyPr>
          <a:lstStyle/>
          <a:p>
            <a:pPr algn="ctr"/>
            <a:r>
              <a:rPr lang="en-US" sz="2800" b="1" dirty="0"/>
              <a:t>ANG </a:t>
            </a:r>
            <a:r>
              <a:rPr lang="en-US" sz="2800" b="1" i="1" dirty="0">
                <a:solidFill>
                  <a:srgbClr val="3EAFB7"/>
                </a:solidFill>
              </a:rPr>
              <a:t>ISANG MINUTONG PATOTOO </a:t>
            </a:r>
            <a:r>
              <a:rPr lang="en-US" sz="2800" b="1" i="0" dirty="0">
                <a:solidFill>
                  <a:schemeClr val="tx1"/>
                </a:solidFill>
              </a:rPr>
              <a:t>TOOL</a:t>
            </a:r>
            <a:endParaRPr lang="en-US" sz="2400" i="0" dirty="0">
              <a:solidFill>
                <a:schemeClr val="tx1"/>
              </a:solidFill>
            </a:endParaRPr>
          </a:p>
        </p:txBody>
      </p:sp>
      <p:sp>
        <p:nvSpPr>
          <p:cNvPr id="3" name="TextBox 2"/>
          <p:cNvSpPr txBox="1"/>
          <p:nvPr/>
        </p:nvSpPr>
        <p:spPr>
          <a:xfrm>
            <a:off x="2681375" y="4736972"/>
            <a:ext cx="6440404" cy="2092881"/>
          </a:xfrm>
          <a:prstGeom prst="rect">
            <a:avLst/>
          </a:prstGeom>
          <a:noFill/>
        </p:spPr>
        <p:txBody>
          <a:bodyPr wrap="square" rtlCol="0">
            <a:spAutoFit/>
          </a:bodyPr>
          <a:lstStyle/>
          <a:p>
            <a:r>
              <a:rPr lang="en-US" sz="1300" b="1" dirty="0">
                <a:solidFill>
                  <a:prstClr val="black"/>
                </a:solidFill>
              </a:rPr>
              <a:t>1.	PERMISSION			</a:t>
            </a:r>
            <a:br>
              <a:rPr lang="en-US" sz="1300" b="1" dirty="0">
                <a:solidFill>
                  <a:prstClr val="black"/>
                </a:solidFill>
              </a:rPr>
            </a:br>
            <a:r>
              <a:rPr lang="en-US" sz="1300" b="1" dirty="0">
                <a:solidFill>
                  <a:prstClr val="black"/>
                </a:solidFill>
              </a:rPr>
              <a:t> 	</a:t>
            </a:r>
            <a:r>
              <a:rPr lang="en-US" sz="1300" b="1" dirty="0">
                <a:solidFill>
                  <a:srgbClr val="3EAFB7"/>
                </a:solidFill>
              </a:rPr>
              <a:t>“MAY I ASK YOU A QUESTION?”</a:t>
            </a:r>
            <a:r>
              <a:rPr lang="en-US" sz="1300" b="1" dirty="0">
                <a:solidFill>
                  <a:prstClr val="black"/>
                </a:solidFill>
              </a:rPr>
              <a:t>		</a:t>
            </a:r>
          </a:p>
          <a:p>
            <a:r>
              <a:rPr lang="en-US" sz="1300" b="1" dirty="0">
                <a:solidFill>
                  <a:prstClr val="black"/>
                </a:solidFill>
              </a:rPr>
              <a:t>2.	B.C. (BEFORE CHRIST)		</a:t>
            </a:r>
          </a:p>
          <a:p>
            <a:r>
              <a:rPr lang="en-US" sz="1300" b="1" dirty="0">
                <a:solidFill>
                  <a:prstClr val="black"/>
                </a:solidFill>
              </a:rPr>
              <a:t>	</a:t>
            </a:r>
            <a:r>
              <a:rPr lang="en-US" sz="1300" b="1" dirty="0">
                <a:solidFill>
                  <a:srgbClr val="3EAFB7"/>
                </a:solidFill>
              </a:rPr>
              <a:t>“THERE WAS A TIME IN MY LIFE WHEN...”</a:t>
            </a:r>
          </a:p>
          <a:p>
            <a:r>
              <a:rPr lang="en-US" sz="1300" b="1" dirty="0">
                <a:solidFill>
                  <a:prstClr val="black"/>
                </a:solidFill>
              </a:rPr>
              <a:t>3.	T.P. (TURNING POINT)		</a:t>
            </a:r>
            <a:br>
              <a:rPr lang="en-US" sz="1300" b="1" dirty="0">
                <a:solidFill>
                  <a:prstClr val="black"/>
                </a:solidFill>
              </a:rPr>
            </a:br>
            <a:r>
              <a:rPr lang="en-US" sz="1300" b="1" dirty="0">
                <a:solidFill>
                  <a:prstClr val="black"/>
                </a:solidFill>
              </a:rPr>
              <a:t>	</a:t>
            </a:r>
            <a:r>
              <a:rPr lang="en-US" sz="1300" b="1" dirty="0">
                <a:solidFill>
                  <a:srgbClr val="3EAFB7"/>
                </a:solidFill>
              </a:rPr>
              <a:t>“AND THEN ONE DAY,…”</a:t>
            </a:r>
          </a:p>
          <a:p>
            <a:r>
              <a:rPr lang="en-US" sz="1300" b="1" dirty="0">
                <a:solidFill>
                  <a:prstClr val="black"/>
                </a:solidFill>
              </a:rPr>
              <a:t>	</a:t>
            </a:r>
            <a:r>
              <a:rPr lang="en-US" sz="1300" b="1" dirty="0">
                <a:solidFill>
                  <a:srgbClr val="3EAFB7"/>
                </a:solidFill>
              </a:rPr>
              <a:t>“WHEN I REALIZED JESUS DIED FOR MY SINS...”</a:t>
            </a:r>
          </a:p>
          <a:p>
            <a:r>
              <a:rPr lang="en-US" sz="1300" b="1" dirty="0">
                <a:solidFill>
                  <a:prstClr val="black"/>
                </a:solidFill>
              </a:rPr>
              <a:t>4.	A.D. (AFTER DECISION)		</a:t>
            </a:r>
            <a:br>
              <a:rPr lang="en-US" sz="1300" b="1" dirty="0">
                <a:solidFill>
                  <a:prstClr val="black"/>
                </a:solidFill>
              </a:rPr>
            </a:br>
            <a:r>
              <a:rPr lang="en-US" sz="1300" b="1" dirty="0">
                <a:solidFill>
                  <a:prstClr val="black"/>
                </a:solidFill>
              </a:rPr>
              <a:t>	</a:t>
            </a:r>
            <a:r>
              <a:rPr lang="en-US" sz="1300" b="1" dirty="0">
                <a:solidFill>
                  <a:srgbClr val="3EAFB7"/>
                </a:solidFill>
              </a:rPr>
              <a:t>“SINCE I’VE MET JESUS, I...”</a:t>
            </a:r>
          </a:p>
          <a:p>
            <a:r>
              <a:rPr lang="en-US" sz="1300" b="1" dirty="0">
                <a:solidFill>
                  <a:prstClr val="black"/>
                </a:solidFill>
              </a:rPr>
              <a:t>5.	“If I Had Never Met Jesus, I...” </a:t>
            </a:r>
            <a:r>
              <a:rPr lang="en-US" sz="1300" dirty="0">
                <a:solidFill>
                  <a:prstClr val="black"/>
                </a:solidFill>
              </a:rPr>
              <a:t>	</a:t>
            </a:r>
          </a:p>
        </p:txBody>
      </p:sp>
      <p:sp>
        <p:nvSpPr>
          <p:cNvPr id="5" name="TextBox 4"/>
          <p:cNvSpPr txBox="1"/>
          <p:nvPr/>
        </p:nvSpPr>
        <p:spPr>
          <a:xfrm>
            <a:off x="2547991" y="895007"/>
            <a:ext cx="6746838" cy="2954655"/>
          </a:xfrm>
          <a:prstGeom prst="rect">
            <a:avLst/>
          </a:prstGeom>
          <a:noFill/>
        </p:spPr>
        <p:txBody>
          <a:bodyPr wrap="square" rtlCol="0">
            <a:spAutoFit/>
          </a:bodyPr>
          <a:lstStyle/>
          <a:p>
            <a:pPr>
              <a:spcBef>
                <a:spcPts val="200"/>
              </a:spcBef>
            </a:pPr>
            <a:r>
              <a:rPr lang="en-US" sz="1600" dirty="0"/>
              <a:t>1.	PAHINTULOT			</a:t>
            </a:r>
            <a:br>
              <a:rPr lang="en-US" sz="1600" dirty="0"/>
            </a:br>
            <a:r>
              <a:rPr lang="en-US" sz="1600" dirty="0"/>
              <a:t> 	</a:t>
            </a:r>
            <a:r>
              <a:rPr lang="en-US" sz="1600" dirty="0">
                <a:solidFill>
                  <a:srgbClr val="3EAFB7"/>
                </a:solidFill>
              </a:rPr>
              <a:t>“PWEDE BA AKO MAGTANONG?”</a:t>
            </a:r>
            <a:r>
              <a:rPr lang="en-US" sz="1600" dirty="0"/>
              <a:t>		</a:t>
            </a:r>
          </a:p>
          <a:p>
            <a:pPr>
              <a:spcBef>
                <a:spcPts val="200"/>
              </a:spcBef>
            </a:pPr>
            <a:r>
              <a:rPr lang="en-US" sz="1600" dirty="0"/>
              <a:t>2.	B.C. (BAGO SI KRISTO)		</a:t>
            </a:r>
          </a:p>
          <a:p>
            <a:pPr>
              <a:spcBef>
                <a:spcPts val="200"/>
              </a:spcBef>
            </a:pPr>
            <a:r>
              <a:rPr lang="en-US" sz="1600" dirty="0"/>
              <a:t>	</a:t>
            </a:r>
            <a:r>
              <a:rPr lang="en-US" sz="1600" dirty="0">
                <a:solidFill>
                  <a:srgbClr val="3EAFB7"/>
                </a:solidFill>
              </a:rPr>
              <a:t>“MAY PANAHON NOON SA BUHAY KO NA...”</a:t>
            </a:r>
          </a:p>
          <a:p>
            <a:pPr>
              <a:spcBef>
                <a:spcPts val="200"/>
              </a:spcBef>
            </a:pPr>
            <a:r>
              <a:rPr lang="en-US" sz="1600" dirty="0"/>
              <a:t>3.	T.P. (PAGBABAGONG BUHAY)		</a:t>
            </a:r>
            <a:br>
              <a:rPr lang="en-US" sz="1600" dirty="0"/>
            </a:br>
            <a:r>
              <a:rPr lang="en-US" sz="1600" dirty="0"/>
              <a:t>	</a:t>
            </a:r>
            <a:r>
              <a:rPr lang="en-US" sz="1600" dirty="0">
                <a:solidFill>
                  <a:srgbClr val="3EAFB7"/>
                </a:solidFill>
              </a:rPr>
              <a:t>“AT ISANG ARAW,...”</a:t>
            </a:r>
          </a:p>
          <a:p>
            <a:pPr>
              <a:spcBef>
                <a:spcPts val="200"/>
              </a:spcBef>
            </a:pPr>
            <a:r>
              <a:rPr lang="en-US" sz="1600" dirty="0"/>
              <a:t>	</a:t>
            </a:r>
            <a:r>
              <a:rPr lang="en-US" sz="1600" dirty="0">
                <a:solidFill>
                  <a:srgbClr val="3EAFB7"/>
                </a:solidFill>
              </a:rPr>
              <a:t>“NOONG NAPAGTANTO KONG NAMATAY SI HESUS PARA SA AKING MGA KASALANAN...”</a:t>
            </a:r>
          </a:p>
          <a:p>
            <a:pPr>
              <a:spcBef>
                <a:spcPts val="200"/>
              </a:spcBef>
            </a:pPr>
            <a:r>
              <a:rPr lang="en-US" sz="1600" dirty="0"/>
              <a:t>4.	A.D. (PAGKATAPOS NG DESISYON)		</a:t>
            </a:r>
            <a:br>
              <a:rPr lang="en-US" sz="1600" dirty="0"/>
            </a:br>
            <a:r>
              <a:rPr lang="en-US" sz="1600" dirty="0"/>
              <a:t>	</a:t>
            </a:r>
            <a:r>
              <a:rPr lang="en-US" sz="1600" dirty="0">
                <a:solidFill>
                  <a:srgbClr val="3EAFB7"/>
                </a:solidFill>
              </a:rPr>
              <a:t>“MULA NANG MAKILALA KO SI HESUS, AKO AY…”</a:t>
            </a:r>
          </a:p>
          <a:p>
            <a:pPr>
              <a:spcBef>
                <a:spcPts val="200"/>
              </a:spcBef>
            </a:pPr>
            <a:r>
              <a:rPr lang="en-US" sz="1600" dirty="0"/>
              <a:t>5.	“Kung di ko </a:t>
            </a:r>
            <a:r>
              <a:rPr lang="en-US" sz="1600" dirty="0" err="1"/>
              <a:t>nakilala</a:t>
            </a:r>
            <a:r>
              <a:rPr lang="en-US" sz="1600" dirty="0"/>
              <a:t> </a:t>
            </a:r>
            <a:r>
              <a:rPr lang="en-US" sz="1600" dirty="0" err="1"/>
              <a:t>si</a:t>
            </a:r>
            <a:r>
              <a:rPr lang="en-US" sz="1600" dirty="0"/>
              <a:t> </a:t>
            </a:r>
            <a:r>
              <a:rPr lang="en-US" sz="1600" dirty="0" err="1"/>
              <a:t>Hesus</a:t>
            </a:r>
            <a:r>
              <a:rPr lang="en-US" sz="1600" dirty="0"/>
              <a:t>, </a:t>
            </a:r>
            <a:r>
              <a:rPr lang="en-US" sz="1600" dirty="0" err="1"/>
              <a:t>ako</a:t>
            </a:r>
            <a:r>
              <a:rPr lang="en-US" sz="1600" dirty="0"/>
              <a:t> ay...” 	</a:t>
            </a:r>
          </a:p>
        </p:txBody>
      </p:sp>
      <p:sp>
        <p:nvSpPr>
          <p:cNvPr id="6" name="TextBox 5"/>
          <p:cNvSpPr txBox="1"/>
          <p:nvPr/>
        </p:nvSpPr>
        <p:spPr>
          <a:xfrm>
            <a:off x="2681375" y="4339038"/>
            <a:ext cx="6440404" cy="338554"/>
          </a:xfrm>
          <a:prstGeom prst="rect">
            <a:avLst/>
          </a:prstGeom>
          <a:noFill/>
        </p:spPr>
        <p:txBody>
          <a:bodyPr wrap="square" rtlCol="0">
            <a:spAutoFit/>
          </a:bodyPr>
          <a:lstStyle/>
          <a:p>
            <a:r>
              <a:rPr lang="en-US" sz="1600" b="1" dirty="0">
                <a:solidFill>
                  <a:prstClr val="black"/>
                </a:solidFill>
              </a:rPr>
              <a:t>THE </a:t>
            </a:r>
            <a:r>
              <a:rPr lang="en-US" sz="1600" b="1" i="1" dirty="0">
                <a:solidFill>
                  <a:srgbClr val="3EAFB7"/>
                </a:solidFill>
              </a:rPr>
              <a:t>ONE MINUTE WITNESS</a:t>
            </a:r>
            <a:r>
              <a:rPr lang="en-US" sz="1600" b="1" dirty="0">
                <a:solidFill>
                  <a:prstClr val="black"/>
                </a:solidFill>
              </a:rPr>
              <a:t> TOOL</a:t>
            </a:r>
            <a:endParaRPr lang="en-US" sz="1300" dirty="0">
              <a:solidFill>
                <a:prstClr val="black"/>
              </a:solidFill>
            </a:endParaRPr>
          </a:p>
        </p:txBody>
      </p:sp>
      <p:sp>
        <p:nvSpPr>
          <p:cNvPr id="7" name="TextBox 6">
            <a:extLst>
              <a:ext uri="{FF2B5EF4-FFF2-40B4-BE49-F238E27FC236}">
                <a16:creationId xmlns:a16="http://schemas.microsoft.com/office/drawing/2014/main" id="{4A348E63-6B65-FCAB-0BF4-E64450BED3C9}"/>
              </a:ext>
            </a:extLst>
          </p:cNvPr>
          <p:cNvSpPr txBox="1"/>
          <p:nvPr/>
        </p:nvSpPr>
        <p:spPr>
          <a:xfrm>
            <a:off x="22221" y="661680"/>
            <a:ext cx="4356340" cy="3949030"/>
          </a:xfrm>
          <a:prstGeom prst="rect">
            <a:avLst/>
          </a:prstGeom>
          <a:noFill/>
        </p:spPr>
        <p:txBody>
          <a:bodyPr wrap="square" rtlCol="0">
            <a:spAutoFit/>
          </a:bodyPr>
          <a:lstStyle/>
          <a:p>
            <a:pPr>
              <a:lnSpc>
                <a:spcPct val="107000"/>
              </a:lnSpc>
              <a:spcAft>
                <a:spcPts val="800"/>
              </a:spcAft>
            </a:pPr>
            <a:r>
              <a:rPr lang="en-US" sz="1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ANG PARAAN NG ISANG MINUTONG PATOTOO</a:t>
            </a:r>
          </a:p>
          <a:p>
            <a:pPr marL="0" marR="0">
              <a:lnSpc>
                <a:spcPct val="107000"/>
              </a:lnSpc>
              <a:spcBef>
                <a:spcPts val="0"/>
              </a:spcBef>
              <a:spcAft>
                <a:spcPts val="800"/>
              </a:spcAft>
            </a:pP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PAHINTULOT</a:t>
            </a:r>
            <a:br>
              <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“PWEDE BA AKONG MAGTANONG?”</a:t>
            </a:r>
            <a:endPar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BAGO NAKILALA SI KRISTO</a:t>
            </a:r>
            <a:br>
              <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“MAY PANAHOON NOON NA ANG BUHAY KO AY…”</a:t>
            </a:r>
            <a:endPar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PAGBABAGONG BUHAY</a:t>
            </a:r>
            <a:b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ISANG ARAW,…” </a:t>
            </a:r>
            <a:b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“NOONG NAUUNAWAANG KONG LUBOS NA                  </a:t>
            </a:r>
            <a:b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NAMATAY SI KRISTO DAHIL SA AKING MGA 		KASALANAN”</a:t>
            </a:r>
            <a:endPar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PAGKATAPOS NG DESISYON</a:t>
            </a:r>
            <a:b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“MULA NG MAKILALA KO SI HESUS, AKO AY…”</a:t>
            </a:r>
            <a:endPar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“kung di ko </a:t>
            </a:r>
            <a:r>
              <a:rPr lang="en-US" sz="1200" b="1" kern="100" dirty="0" err="1">
                <a:solidFill>
                  <a:srgbClr val="FF0000"/>
                </a:solidFill>
                <a:effectLst/>
                <a:latin typeface="Calibri" panose="020F0502020204030204" pitchFamily="34" charset="0"/>
                <a:ea typeface="Calibri" panose="020F0502020204030204" pitchFamily="34" charset="0"/>
                <a:cs typeface="Arial" panose="020B0604020202020204" pitchFamily="34" charset="0"/>
              </a:rPr>
              <a:t>nakilala</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200" b="1" kern="100" dirty="0" err="1">
                <a:solidFill>
                  <a:srgbClr val="FF0000"/>
                </a:solidFill>
                <a:effectLst/>
                <a:latin typeface="Calibri" panose="020F0502020204030204" pitchFamily="34" charset="0"/>
                <a:ea typeface="Calibri" panose="020F0502020204030204" pitchFamily="34" charset="0"/>
                <a:cs typeface="Arial" panose="020B0604020202020204" pitchFamily="34" charset="0"/>
              </a:rPr>
              <a:t>si</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Hesus, </a:t>
            </a:r>
            <a:r>
              <a:rPr lang="en-US" sz="1200" b="1" kern="100" dirty="0" err="1">
                <a:solidFill>
                  <a:srgbClr val="FF0000"/>
                </a:solidFill>
                <a:effectLst/>
                <a:latin typeface="Calibri" panose="020F0502020204030204" pitchFamily="34" charset="0"/>
                <a:ea typeface="Calibri" panose="020F0502020204030204" pitchFamily="34" charset="0"/>
                <a:cs typeface="Arial" panose="020B0604020202020204" pitchFamily="34" charset="0"/>
              </a:rPr>
              <a:t>ako</a:t>
            </a:r>
            <a:r>
              <a:rPr lang="en-US"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ay…”</a:t>
            </a:r>
            <a:endParaRPr lang="en-US"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10134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57206"/>
            <a:ext cx="6883138" cy="3638894"/>
            <a:chOff x="1981200" y="457206"/>
            <a:chExt cx="6883138" cy="3638894"/>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1 - PAGKAHABAG</a:t>
              </a:r>
            </a:p>
          </p:txBody>
        </p:sp>
        <p:sp>
          <p:nvSpPr>
            <p:cNvPr id="5" name="TextBox 4"/>
            <p:cNvSpPr txBox="1"/>
            <p:nvPr/>
          </p:nvSpPr>
          <p:spPr>
            <a:xfrm>
              <a:off x="2286000" y="1205347"/>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2 - PAGGAMIT</a:t>
              </a:r>
            </a:p>
          </p:txBody>
        </p:sp>
        <p:sp>
          <p:nvSpPr>
            <p:cNvPr id="6" name="TextBox 5"/>
            <p:cNvSpPr txBox="1"/>
            <p:nvPr/>
          </p:nvSpPr>
          <p:spPr>
            <a:xfrm>
              <a:off x="3225538" y="1953488"/>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3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APLIKASYON</a:t>
              </a:r>
            </a:p>
          </p:txBody>
        </p:sp>
        <p:sp>
          <p:nvSpPr>
            <p:cNvPr id="7" name="TextBox 6"/>
            <p:cNvSpPr txBox="1"/>
            <p:nvPr/>
          </p:nvSpPr>
          <p:spPr>
            <a:xfrm>
              <a:off x="2615938" y="2701629"/>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4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PAGIGING ALAGAD</a:t>
              </a:r>
            </a:p>
          </p:txBody>
        </p:sp>
        <p:sp>
          <p:nvSpPr>
            <p:cNvPr id="8" name="TextBox 7"/>
            <p:cNvSpPr txBox="1"/>
            <p:nvPr/>
          </p:nvSpPr>
          <p:spPr>
            <a:xfrm>
              <a:off x="2327703" y="3449769"/>
              <a:ext cx="63246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5 </a:t>
              </a:r>
              <a:r>
                <a:rPr lang="en-US" sz="3600" b="1" dirty="0">
                  <a:ln w="11430"/>
                  <a:solidFill>
                    <a:srgbClr val="E41D08"/>
                  </a:solidFill>
                  <a:effectLst>
                    <a:outerShdw blurRad="50800" dist="39000" dir="5460000" algn="tl">
                      <a:srgbClr val="000000">
                        <a:alpha val="38000"/>
                      </a:srgbClr>
                    </a:outerShdw>
                  </a:effectLst>
                </a:rPr>
                <a:t>-</a:t>
              </a:r>
              <a:r>
                <a:rPr lang="en-US" sz="3600" b="1" dirty="0">
                  <a:ln w="11430"/>
                  <a:solidFill>
                    <a:srgbClr val="E41D08"/>
                  </a:solidFill>
                  <a:effectLst>
                    <a:outerShdw blurRad="50800" dist="39000" dir="5460000" algn="tl">
                      <a:srgbClr val="000000">
                        <a:alpha val="38000"/>
                      </a:srgbClr>
                    </a:outerShdw>
                  </a:effectLst>
                  <a:latin typeface="+mn-lt"/>
                  <a:cs typeface="+mn-cs"/>
                </a:rPr>
                <a:t> MULTIPLIKASYON</a:t>
              </a:r>
            </a:p>
          </p:txBody>
        </p:sp>
      </p:grpSp>
      <p:sp>
        <p:nvSpPr>
          <p:cNvPr id="2" name="Rectangle 1"/>
          <p:cNvSpPr/>
          <p:nvPr/>
        </p:nvSpPr>
        <p:spPr>
          <a:xfrm>
            <a:off x="0" y="-17794"/>
            <a:ext cx="9144000" cy="192786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2440812" y="4566643"/>
            <a:ext cx="6423526" cy="2185683"/>
            <a:chOff x="1981200" y="457206"/>
            <a:chExt cx="6423526" cy="2185683"/>
          </a:xfrm>
        </p:grpSpPr>
        <p:sp>
          <p:nvSpPr>
            <p:cNvPr id="14" name="TextBox 13"/>
            <p:cNvSpPr txBox="1"/>
            <p:nvPr/>
          </p:nvSpPr>
          <p:spPr>
            <a:xfrm>
              <a:off x="1981200" y="457206"/>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1 - COMPASSION</a:t>
              </a:r>
            </a:p>
          </p:txBody>
        </p:sp>
        <p:sp>
          <p:nvSpPr>
            <p:cNvPr id="15" name="TextBox 14"/>
            <p:cNvSpPr txBox="1"/>
            <p:nvPr/>
          </p:nvSpPr>
          <p:spPr>
            <a:xfrm>
              <a:off x="2213259" y="888210"/>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2 - EQUIPPING</a:t>
              </a:r>
            </a:p>
          </p:txBody>
        </p:sp>
        <p:sp>
          <p:nvSpPr>
            <p:cNvPr id="16" name="TextBox 15"/>
            <p:cNvSpPr txBox="1"/>
            <p:nvPr/>
          </p:nvSpPr>
          <p:spPr>
            <a:xfrm>
              <a:off x="2685512" y="1319214"/>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chemeClr val="bg1"/>
                  </a:solidFill>
                  <a:effectLst>
                    <a:outerShdw blurRad="50800" dist="39000" dir="5460000" algn="tl">
                      <a:srgbClr val="000000">
                        <a:alpha val="38000"/>
                      </a:srgbClr>
                    </a:outerShdw>
                  </a:effectLst>
                  <a:latin typeface="+mn-lt"/>
                  <a:cs typeface="+mn-cs"/>
                </a:rPr>
                <a:t>3 - APPLICATION</a:t>
              </a:r>
            </a:p>
          </p:txBody>
        </p:sp>
        <p:sp>
          <p:nvSpPr>
            <p:cNvPr id="17" name="TextBox 16"/>
            <p:cNvSpPr txBox="1"/>
            <p:nvPr/>
          </p:nvSpPr>
          <p:spPr>
            <a:xfrm>
              <a:off x="2423026" y="1750218"/>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4 - DISCIPLESHIP</a:t>
              </a:r>
            </a:p>
          </p:txBody>
        </p:sp>
        <p:sp>
          <p:nvSpPr>
            <p:cNvPr id="18" name="TextBox 17"/>
            <p:cNvSpPr txBox="1"/>
            <p:nvPr/>
          </p:nvSpPr>
          <p:spPr>
            <a:xfrm>
              <a:off x="2080126" y="2181224"/>
              <a:ext cx="63246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5 — MULTIPLICATION</a:t>
              </a:r>
            </a:p>
          </p:txBody>
        </p:sp>
      </p:grpSp>
      <p:sp>
        <p:nvSpPr>
          <p:cNvPr id="19" name="Rectangle 18"/>
          <p:cNvSpPr/>
          <p:nvPr/>
        </p:nvSpPr>
        <p:spPr>
          <a:xfrm>
            <a:off x="21067" y="2608956"/>
            <a:ext cx="9144000" cy="2819953"/>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0162" y="732582"/>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0" y="5890314"/>
            <a:ext cx="9144000" cy="967686"/>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274031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160070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idx="4294967295"/>
          </p:nvPr>
        </p:nvSpPr>
        <p:spPr>
          <a:xfrm>
            <a:off x="1117600" y="939801"/>
            <a:ext cx="7906907" cy="1341581"/>
          </a:xfrm>
          <a:prstGeom prst="rect">
            <a:avLst/>
          </a:prstGeom>
        </p:spPr>
        <p:txBody>
          <a:bodyPr/>
          <a:lstStyle/>
          <a:p>
            <a:r>
              <a:rPr lang="en-US" altLang="en-US" b="1" dirty="0"/>
              <a:t>Ang </a:t>
            </a:r>
            <a:r>
              <a:rPr lang="en-US" altLang="en-US" b="1" dirty="0" err="1"/>
              <a:t>kaalaman</a:t>
            </a:r>
            <a:r>
              <a:rPr lang="en-US" altLang="en-US" b="1" dirty="0"/>
              <a:t> </a:t>
            </a:r>
            <a:r>
              <a:rPr lang="en-US" altLang="en-US" b="1" dirty="0" err="1"/>
              <a:t>na</a:t>
            </a:r>
            <a:r>
              <a:rPr lang="en-US" altLang="en-US" b="1" dirty="0"/>
              <a:t> </a:t>
            </a:r>
            <a:r>
              <a:rPr lang="en-US" altLang="en-US" b="1" dirty="0" err="1"/>
              <a:t>walang</a:t>
            </a:r>
            <a:r>
              <a:rPr lang="en-US" altLang="en-US" b="1" dirty="0"/>
              <a:t> </a:t>
            </a:r>
            <a:r>
              <a:rPr lang="en-US" altLang="en-US" b="1" dirty="0" err="1"/>
              <a:t>aplikasyon</a:t>
            </a:r>
            <a:r>
              <a:rPr lang="en-US" altLang="en-US" b="1" dirty="0"/>
              <a:t> ay </a:t>
            </a:r>
            <a:r>
              <a:rPr lang="en-US" altLang="en-US" b="1" dirty="0" err="1"/>
              <a:t>walang</a:t>
            </a:r>
            <a:r>
              <a:rPr lang="en-US" altLang="en-US" b="1" dirty="0"/>
              <a:t> </a:t>
            </a:r>
            <a:r>
              <a:rPr lang="en-US" altLang="en-US" b="1" dirty="0" err="1"/>
              <a:t>silbi</a:t>
            </a:r>
            <a:r>
              <a:rPr lang="en-US" altLang="en-US" b="1" dirty="0"/>
              <a:t>.</a:t>
            </a:r>
          </a:p>
        </p:txBody>
      </p:sp>
      <p:sp>
        <p:nvSpPr>
          <p:cNvPr id="3" name="Text Box 4"/>
          <p:cNvSpPr txBox="1">
            <a:spLocks noChangeArrowheads="1"/>
          </p:cNvSpPr>
          <p:nvPr/>
        </p:nvSpPr>
        <p:spPr bwMode="auto">
          <a:xfrm>
            <a:off x="0" y="2600037"/>
            <a:ext cx="9144000" cy="457200"/>
          </a:xfrm>
          <a:prstGeom prst="rect">
            <a:avLst/>
          </a:prstGeom>
          <a:noFill/>
          <a:ln w="9525">
            <a:noFill/>
            <a:miter lim="800000"/>
            <a:headEnd/>
            <a:tailEnd/>
          </a:ln>
        </p:spPr>
        <p:txBody>
          <a:bodyPr>
            <a:spAutoFit/>
          </a:bodyPr>
          <a:lstStyle/>
          <a:p>
            <a:pPr algn="ctr">
              <a:spcBef>
                <a:spcPct val="50000"/>
              </a:spcBef>
              <a:defRPr/>
            </a:pPr>
            <a:r>
              <a:rPr lang="it-IT" sz="2400" b="1" u="sng" dirty="0">
                <a:cs typeface="Arial" charset="0"/>
              </a:rPr>
              <a:t>Matuto! Matuto! Matuto! Magsanay! Magsanay! Magsanay!</a:t>
            </a:r>
          </a:p>
        </p:txBody>
      </p:sp>
      <p:sp>
        <p:nvSpPr>
          <p:cNvPr id="4" name="Title 1"/>
          <p:cNvSpPr txBox="1">
            <a:spLocks/>
          </p:cNvSpPr>
          <p:nvPr/>
        </p:nvSpPr>
        <p:spPr>
          <a:xfrm>
            <a:off x="2791690" y="5338618"/>
            <a:ext cx="6352310" cy="1302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b="1" dirty="0"/>
              <a:t>Knowledge without application is useless. </a:t>
            </a:r>
            <a:br>
              <a:rPr lang="en-US" altLang="en-US" sz="2400" b="1" dirty="0"/>
            </a:br>
            <a:r>
              <a:rPr lang="en-US" sz="2400" b="1" u="sng" dirty="0">
                <a:cs typeface="Arial" charset="0"/>
              </a:rPr>
              <a:t>Learn! Learn! Learn!  Practice! Practice! Practice!</a:t>
            </a:r>
          </a:p>
          <a:p>
            <a:endParaRPr lang="en-US" altLang="en-US" sz="2400" b="1" dirty="0"/>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500681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68" y="1710630"/>
            <a:ext cx="8051800" cy="2477601"/>
          </a:xfrm>
          <a:prstGeom prst="rect">
            <a:avLst/>
          </a:prstGeom>
          <a:noFill/>
          <a:ln>
            <a:noFill/>
          </a:ln>
        </p:spPr>
        <p:txBody>
          <a:bodyPr wrap="square" rtlCol="0">
            <a:spAutoFit/>
          </a:bodyPr>
          <a:lstStyle/>
          <a:p>
            <a:r>
              <a:rPr lang="en-US" sz="2800" b="1" dirty="0">
                <a:solidFill>
                  <a:srgbClr val="00B050"/>
                </a:solidFill>
              </a:rPr>
              <a:t>1.  </a:t>
            </a:r>
            <a:r>
              <a:rPr lang="en-US" sz="2800" b="1" dirty="0">
                <a:solidFill>
                  <a:srgbClr val="0070C0"/>
                </a:solidFill>
              </a:rPr>
              <a:t>Mag-tweet</a:t>
            </a:r>
            <a:r>
              <a:rPr lang="en-US" sz="2800" dirty="0"/>
              <a:t> ng </a:t>
            </a:r>
            <a:r>
              <a:rPr lang="en-US" sz="2800" dirty="0" err="1"/>
              <a:t>litrato</a:t>
            </a:r>
            <a:r>
              <a:rPr lang="en-US" sz="2800" dirty="0"/>
              <a:t> ng seminar at/ o </a:t>
            </a:r>
            <a:r>
              <a:rPr lang="en-US" sz="2800" dirty="0" err="1"/>
              <a:t>deskripsyon</a:t>
            </a:r>
            <a:r>
              <a:rPr lang="en-US" sz="2800" dirty="0"/>
              <a:t> ng training </a:t>
            </a:r>
            <a:r>
              <a:rPr lang="en-US" sz="2800" dirty="0" err="1"/>
              <a:t>na</a:t>
            </a:r>
            <a:r>
              <a:rPr lang="en-US" sz="2800" dirty="0"/>
              <a:t> </a:t>
            </a:r>
            <a:r>
              <a:rPr lang="en-US" sz="2800" dirty="0" err="1"/>
              <a:t>ito</a:t>
            </a:r>
            <a:r>
              <a:rPr lang="en-US" sz="2800" dirty="0"/>
              <a:t> </a:t>
            </a:r>
            <a:r>
              <a:rPr lang="en-US" sz="2800" dirty="0" err="1"/>
              <a:t>gamit</a:t>
            </a:r>
            <a:r>
              <a:rPr lang="en-US" sz="2800" dirty="0"/>
              <a:t> ang hashtag </a:t>
            </a:r>
            <a:r>
              <a:rPr lang="en-US" sz="2800" b="1" dirty="0">
                <a:solidFill>
                  <a:srgbClr val="0070C0"/>
                </a:solidFill>
              </a:rPr>
              <a:t>#5starpics</a:t>
            </a:r>
          </a:p>
          <a:p>
            <a:pPr>
              <a:spcBef>
                <a:spcPts val="1800"/>
              </a:spcBef>
            </a:pPr>
            <a:r>
              <a:rPr lang="en-US" sz="2800" b="1" dirty="0">
                <a:solidFill>
                  <a:srgbClr val="00B050"/>
                </a:solidFill>
              </a:rPr>
              <a:t>2. </a:t>
            </a:r>
            <a:r>
              <a:rPr lang="en-US" sz="2800" b="1" dirty="0">
                <a:solidFill>
                  <a:srgbClr val="0070C0"/>
                </a:solidFill>
              </a:rPr>
              <a:t> I-share </a:t>
            </a:r>
            <a:r>
              <a:rPr lang="en-US" sz="2800" dirty="0"/>
              <a:t>ang </a:t>
            </a:r>
            <a:r>
              <a:rPr lang="en-US" sz="2800" dirty="0" err="1"/>
              <a:t>iyong</a:t>
            </a:r>
            <a:r>
              <a:rPr lang="en-US" sz="2800" dirty="0"/>
              <a:t> </a:t>
            </a:r>
            <a:r>
              <a:rPr lang="en-US" sz="2800" dirty="0" err="1"/>
              <a:t>karanasang</a:t>
            </a:r>
            <a:r>
              <a:rPr lang="en-US" sz="2800" dirty="0"/>
              <a:t> </a:t>
            </a:r>
            <a:r>
              <a:rPr lang="en-US" sz="2800" b="1" i="1" dirty="0"/>
              <a:t>ISANG MINUTONG PATOTOO </a:t>
            </a:r>
            <a:r>
              <a:rPr lang="en-US" sz="2800" dirty="0" err="1"/>
              <a:t>sa</a:t>
            </a:r>
            <a:r>
              <a:rPr lang="en-US" sz="2800" dirty="0"/>
              <a:t> Webpage </a:t>
            </a:r>
            <a:r>
              <a:rPr lang="en-US" sz="2800" dirty="0" err="1"/>
              <a:t>gamit</a:t>
            </a:r>
            <a:r>
              <a:rPr lang="en-US" sz="2800" dirty="0"/>
              <a:t> ang </a:t>
            </a:r>
            <a:r>
              <a:rPr lang="en-US" sz="2800" dirty="0" err="1"/>
              <a:t>iyong</a:t>
            </a:r>
            <a:r>
              <a:rPr lang="en-US" sz="2800" dirty="0"/>
              <a:t> </a:t>
            </a:r>
            <a:r>
              <a:rPr lang="en-US" sz="2800" dirty="0" err="1"/>
              <a:t>facebook</a:t>
            </a:r>
            <a:r>
              <a:rPr lang="en-US" sz="2800" dirty="0"/>
              <a:t> </a:t>
            </a:r>
            <a:r>
              <a:rPr lang="en-US" sz="2800" b="1" dirty="0">
                <a:solidFill>
                  <a:srgbClr val="0070C0"/>
                </a:solidFill>
              </a:rPr>
              <a:t>post </a:t>
            </a:r>
            <a:r>
              <a:rPr lang="en-US" sz="2800" b="1" dirty="0" err="1">
                <a:solidFill>
                  <a:srgbClr val="0070C0"/>
                </a:solidFill>
              </a:rPr>
              <a:t>sa</a:t>
            </a:r>
            <a:r>
              <a:rPr lang="en-US" sz="2800" b="1" dirty="0">
                <a:solidFill>
                  <a:srgbClr val="0070C0"/>
                </a:solidFill>
              </a:rPr>
              <a:t>: </a:t>
            </a:r>
            <a:r>
              <a:rPr lang="en-US" sz="2800" b="1" u="sng" dirty="0"/>
              <a:t>isangminutongpatotoo.org</a:t>
            </a:r>
          </a:p>
        </p:txBody>
      </p:sp>
      <p:sp>
        <p:nvSpPr>
          <p:cNvPr id="2" name="Title 1"/>
          <p:cNvSpPr>
            <a:spLocks noGrp="1"/>
          </p:cNvSpPr>
          <p:nvPr>
            <p:ph type="title"/>
          </p:nvPr>
        </p:nvSpPr>
        <p:spPr>
          <a:xfrm>
            <a:off x="0" y="284675"/>
            <a:ext cx="9144000" cy="634479"/>
          </a:xfrm>
        </p:spPr>
        <p:txBody>
          <a:bodyPr/>
          <a:lstStyle/>
          <a:p>
            <a:r>
              <a:rPr lang="en-US" b="1" dirty="0">
                <a:latin typeface="+mn-lt"/>
              </a:rPr>
              <a:t>MGA AKSYON PARA KUMONEKTA</a:t>
            </a:r>
          </a:p>
        </p:txBody>
      </p:sp>
      <p:sp>
        <p:nvSpPr>
          <p:cNvPr id="7" name="TextBox 6"/>
          <p:cNvSpPr txBox="1"/>
          <p:nvPr/>
        </p:nvSpPr>
        <p:spPr>
          <a:xfrm>
            <a:off x="2586022" y="4979707"/>
            <a:ext cx="6385962" cy="1508105"/>
          </a:xfrm>
          <a:prstGeom prst="rect">
            <a:avLst/>
          </a:prstGeom>
          <a:noFill/>
          <a:ln>
            <a:noFill/>
          </a:ln>
        </p:spPr>
        <p:txBody>
          <a:bodyPr wrap="square" rtlCol="0">
            <a:spAutoFit/>
          </a:bodyPr>
          <a:lstStyle/>
          <a:p>
            <a:pPr algn="ctr"/>
            <a:r>
              <a:rPr lang="en-US" b="1" dirty="0"/>
              <a:t>ACTIONS TO CONNECT</a:t>
            </a:r>
          </a:p>
          <a:p>
            <a:r>
              <a:rPr lang="en-US" sz="1600" b="1" dirty="0">
                <a:solidFill>
                  <a:srgbClr val="00B050"/>
                </a:solidFill>
              </a:rPr>
              <a:t>1.  </a:t>
            </a:r>
            <a:r>
              <a:rPr lang="en-US" sz="1600" b="1" dirty="0">
                <a:solidFill>
                  <a:srgbClr val="0070C0"/>
                </a:solidFill>
              </a:rPr>
              <a:t>Tweet</a:t>
            </a:r>
            <a:r>
              <a:rPr lang="en-US" sz="1600" dirty="0"/>
              <a:t> a seminar photo and/or description of this training with the hashtag </a:t>
            </a:r>
            <a:r>
              <a:rPr lang="en-US" sz="1600" b="1" dirty="0">
                <a:solidFill>
                  <a:srgbClr val="0070C0"/>
                </a:solidFill>
              </a:rPr>
              <a:t>#5starpics</a:t>
            </a:r>
          </a:p>
          <a:p>
            <a:pPr>
              <a:spcBef>
                <a:spcPts val="1200"/>
              </a:spcBef>
            </a:pPr>
            <a:r>
              <a:rPr lang="en-US" sz="1600" b="1" dirty="0">
                <a:solidFill>
                  <a:srgbClr val="00B050"/>
                </a:solidFill>
              </a:rPr>
              <a:t>2. </a:t>
            </a:r>
            <a:r>
              <a:rPr lang="en-US" sz="1600" b="1" dirty="0">
                <a:solidFill>
                  <a:srgbClr val="0070C0"/>
                </a:solidFill>
              </a:rPr>
              <a:t> Share </a:t>
            </a:r>
            <a:r>
              <a:rPr lang="en-US" sz="1600" dirty="0"/>
              <a:t>your </a:t>
            </a:r>
            <a:r>
              <a:rPr lang="en-US" sz="1600" b="1" i="1" dirty="0"/>
              <a:t>ONE MINUTE WITNESS</a:t>
            </a:r>
            <a:r>
              <a:rPr lang="en-US" sz="1600" i="1" dirty="0"/>
              <a:t> </a:t>
            </a:r>
            <a:r>
              <a:rPr lang="en-US" sz="1600" dirty="0"/>
              <a:t>experience on the Webpage with your </a:t>
            </a:r>
            <a:r>
              <a:rPr lang="en-US" sz="1600" dirty="0" err="1"/>
              <a:t>facebook</a:t>
            </a:r>
            <a:r>
              <a:rPr lang="en-US" sz="1600" dirty="0"/>
              <a:t> </a:t>
            </a:r>
            <a:r>
              <a:rPr lang="en-US" sz="1600" b="1" dirty="0">
                <a:solidFill>
                  <a:srgbClr val="0070C0"/>
                </a:solidFill>
              </a:rPr>
              <a:t>post at: </a:t>
            </a:r>
            <a:r>
              <a:rPr lang="en-US" sz="1600" b="1" u="sng" dirty="0"/>
              <a:t>oneminutewitness.org</a:t>
            </a:r>
          </a:p>
        </p:txBody>
      </p:sp>
      <p:sp>
        <p:nvSpPr>
          <p:cNvPr id="4" name="Footer Placeholder 3"/>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803723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30085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57206"/>
            <a:ext cx="6883138" cy="3638894"/>
            <a:chOff x="1981200" y="457206"/>
            <a:chExt cx="6883138" cy="3638894"/>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1 - PAGKAHABAG</a:t>
              </a:r>
            </a:p>
          </p:txBody>
        </p:sp>
        <p:sp>
          <p:nvSpPr>
            <p:cNvPr id="5" name="TextBox 4"/>
            <p:cNvSpPr txBox="1"/>
            <p:nvPr/>
          </p:nvSpPr>
          <p:spPr>
            <a:xfrm>
              <a:off x="2286000" y="1205347"/>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2 - PAGGAMIT</a:t>
              </a:r>
            </a:p>
          </p:txBody>
        </p:sp>
        <p:sp>
          <p:nvSpPr>
            <p:cNvPr id="6" name="TextBox 5"/>
            <p:cNvSpPr txBox="1"/>
            <p:nvPr/>
          </p:nvSpPr>
          <p:spPr>
            <a:xfrm>
              <a:off x="3225538" y="1953488"/>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3 - APLIKASYON</a:t>
              </a:r>
            </a:p>
          </p:txBody>
        </p:sp>
        <p:sp>
          <p:nvSpPr>
            <p:cNvPr id="7" name="TextBox 6"/>
            <p:cNvSpPr txBox="1"/>
            <p:nvPr/>
          </p:nvSpPr>
          <p:spPr>
            <a:xfrm>
              <a:off x="2615938" y="2701629"/>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4 </a:t>
              </a:r>
              <a:r>
                <a:rPr lang="en-US" sz="3600" b="1" dirty="0">
                  <a:ln w="11430"/>
                  <a:solidFill>
                    <a:srgbClr val="E41D08"/>
                  </a:solidFill>
                  <a:effectLst>
                    <a:outerShdw blurRad="50800" dist="39000" dir="5460000" algn="tl">
                      <a:srgbClr val="000000">
                        <a:alpha val="38000"/>
                      </a:srgbClr>
                    </a:outerShdw>
                  </a:effectLst>
                </a:rPr>
                <a:t>— </a:t>
              </a:r>
              <a:r>
                <a:rPr lang="en-US" sz="3600" b="1" dirty="0">
                  <a:ln w="11430"/>
                  <a:solidFill>
                    <a:srgbClr val="E41D08"/>
                  </a:solidFill>
                  <a:effectLst>
                    <a:outerShdw blurRad="50800" dist="39000" dir="5460000" algn="tl">
                      <a:srgbClr val="000000">
                        <a:alpha val="38000"/>
                      </a:srgbClr>
                    </a:outerShdw>
                  </a:effectLst>
                  <a:latin typeface="+mn-lt"/>
                  <a:cs typeface="+mn-cs"/>
                </a:rPr>
                <a:t>PAGIGING ALAGAD</a:t>
              </a:r>
            </a:p>
          </p:txBody>
        </p:sp>
        <p:sp>
          <p:nvSpPr>
            <p:cNvPr id="8" name="TextBox 7"/>
            <p:cNvSpPr txBox="1"/>
            <p:nvPr/>
          </p:nvSpPr>
          <p:spPr>
            <a:xfrm>
              <a:off x="2327703" y="3449769"/>
              <a:ext cx="63246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5 </a:t>
              </a:r>
              <a:r>
                <a:rPr lang="en-US" sz="3600" b="1" dirty="0">
                  <a:ln w="11430"/>
                  <a:solidFill>
                    <a:srgbClr val="E41D08"/>
                  </a:solidFill>
                  <a:effectLst>
                    <a:outerShdw blurRad="50800" dist="39000" dir="5460000" algn="tl">
                      <a:srgbClr val="000000">
                        <a:alpha val="38000"/>
                      </a:srgbClr>
                    </a:outerShdw>
                  </a:effectLst>
                </a:rPr>
                <a:t>-</a:t>
              </a:r>
              <a:r>
                <a:rPr lang="en-US" sz="3600" b="1" dirty="0">
                  <a:ln w="11430"/>
                  <a:solidFill>
                    <a:srgbClr val="E41D08"/>
                  </a:solidFill>
                  <a:effectLst>
                    <a:outerShdw blurRad="50800" dist="39000" dir="5460000" algn="tl">
                      <a:srgbClr val="000000">
                        <a:alpha val="38000"/>
                      </a:srgbClr>
                    </a:outerShdw>
                  </a:effectLst>
                  <a:latin typeface="+mn-lt"/>
                  <a:cs typeface="+mn-cs"/>
                </a:rPr>
                <a:t> MULTIPLIKASYON</a:t>
              </a:r>
            </a:p>
          </p:txBody>
        </p:sp>
      </p:grpSp>
      <p:sp>
        <p:nvSpPr>
          <p:cNvPr id="2" name="Rectangle 1"/>
          <p:cNvSpPr/>
          <p:nvPr/>
        </p:nvSpPr>
        <p:spPr>
          <a:xfrm>
            <a:off x="0" y="-12902"/>
            <a:ext cx="9144000" cy="271554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2440812" y="4566643"/>
            <a:ext cx="6423526" cy="2185683"/>
            <a:chOff x="1981200" y="457206"/>
            <a:chExt cx="6423526" cy="2185683"/>
          </a:xfrm>
        </p:grpSpPr>
        <p:sp>
          <p:nvSpPr>
            <p:cNvPr id="14" name="TextBox 13"/>
            <p:cNvSpPr txBox="1"/>
            <p:nvPr/>
          </p:nvSpPr>
          <p:spPr>
            <a:xfrm>
              <a:off x="1981200" y="457206"/>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1 - COMPASSION</a:t>
              </a:r>
            </a:p>
          </p:txBody>
        </p:sp>
        <p:sp>
          <p:nvSpPr>
            <p:cNvPr id="15" name="TextBox 14"/>
            <p:cNvSpPr txBox="1"/>
            <p:nvPr/>
          </p:nvSpPr>
          <p:spPr>
            <a:xfrm>
              <a:off x="2213259" y="888210"/>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2 - EQUIPPING</a:t>
              </a:r>
            </a:p>
          </p:txBody>
        </p:sp>
        <p:sp>
          <p:nvSpPr>
            <p:cNvPr id="16" name="TextBox 15"/>
            <p:cNvSpPr txBox="1"/>
            <p:nvPr/>
          </p:nvSpPr>
          <p:spPr>
            <a:xfrm>
              <a:off x="2685512" y="1319214"/>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3 - APPLICATION</a:t>
              </a:r>
            </a:p>
          </p:txBody>
        </p:sp>
        <p:sp>
          <p:nvSpPr>
            <p:cNvPr id="17" name="TextBox 16"/>
            <p:cNvSpPr txBox="1"/>
            <p:nvPr/>
          </p:nvSpPr>
          <p:spPr>
            <a:xfrm>
              <a:off x="2423026" y="1750218"/>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chemeClr val="bg1"/>
                  </a:solidFill>
                  <a:effectLst>
                    <a:outerShdw blurRad="50800" dist="39000" dir="5460000" algn="tl">
                      <a:srgbClr val="000000">
                        <a:alpha val="38000"/>
                      </a:srgbClr>
                    </a:outerShdw>
                  </a:effectLst>
                  <a:latin typeface="+mn-lt"/>
                  <a:cs typeface="+mn-cs"/>
                </a:rPr>
                <a:t>4 - DISCIPLESHIP</a:t>
              </a:r>
            </a:p>
          </p:txBody>
        </p:sp>
        <p:sp>
          <p:nvSpPr>
            <p:cNvPr id="18" name="TextBox 17"/>
            <p:cNvSpPr txBox="1"/>
            <p:nvPr/>
          </p:nvSpPr>
          <p:spPr>
            <a:xfrm>
              <a:off x="2080126" y="2181224"/>
              <a:ext cx="63246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5 — MULTIPLICATION</a:t>
              </a:r>
            </a:p>
          </p:txBody>
        </p:sp>
      </p:grpSp>
      <p:sp>
        <p:nvSpPr>
          <p:cNvPr id="19" name="Rectangle 18"/>
          <p:cNvSpPr/>
          <p:nvPr/>
        </p:nvSpPr>
        <p:spPr>
          <a:xfrm>
            <a:off x="0" y="3352397"/>
            <a:ext cx="9144000" cy="2502819"/>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0162" y="732582"/>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0" y="6330198"/>
            <a:ext cx="9144000" cy="527802"/>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47059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idx="4294967295"/>
          </p:nvPr>
        </p:nvSpPr>
        <p:spPr>
          <a:xfrm>
            <a:off x="1505528" y="768927"/>
            <a:ext cx="6858000" cy="2819400"/>
          </a:xfrm>
          <a:prstGeom prst="rect">
            <a:avLst/>
          </a:prstGeom>
        </p:spPr>
        <p:txBody>
          <a:bodyPr/>
          <a:lstStyle/>
          <a:p>
            <a:pPr eaLnBrk="1" hangingPunct="1"/>
            <a:r>
              <a:rPr lang="en-US" altLang="en-US" b="1" dirty="0" err="1"/>
              <a:t>Dapat</a:t>
            </a:r>
            <a:r>
              <a:rPr lang="en-US" altLang="en-US" b="1" dirty="0"/>
              <a:t> bang </a:t>
            </a:r>
            <a:r>
              <a:rPr lang="en-US" altLang="en-US" b="1" dirty="0" err="1"/>
              <a:t>maging</a:t>
            </a:r>
            <a:r>
              <a:rPr lang="en-US" altLang="en-US" b="1" dirty="0"/>
              <a:t> </a:t>
            </a:r>
            <a:r>
              <a:rPr lang="en-US" altLang="en-US" b="1" dirty="0" err="1"/>
              <a:t>handa</a:t>
            </a:r>
            <a:r>
              <a:rPr lang="en-US" altLang="en-US" b="1" dirty="0"/>
              <a:t> at </a:t>
            </a:r>
            <a:r>
              <a:rPr lang="en-US" altLang="en-US" b="1" dirty="0" err="1"/>
              <a:t>aktibo</a:t>
            </a:r>
            <a:r>
              <a:rPr lang="en-US" altLang="en-US" b="1" dirty="0"/>
              <a:t> ang BAWAT </a:t>
            </a:r>
            <a:r>
              <a:rPr lang="en-US" altLang="en-US" b="1" dirty="0" err="1"/>
              <a:t>alagad</a:t>
            </a:r>
            <a:r>
              <a:rPr lang="en-US" altLang="en-US" b="1" dirty="0"/>
              <a:t> </a:t>
            </a:r>
            <a:r>
              <a:rPr lang="en-US" altLang="en-US" b="1" dirty="0" err="1"/>
              <a:t>sa</a:t>
            </a:r>
            <a:r>
              <a:rPr lang="en-US" altLang="en-US" b="1" dirty="0"/>
              <a:t> </a:t>
            </a:r>
            <a:r>
              <a:rPr lang="en-US" altLang="en-US" b="1" dirty="0" err="1"/>
              <a:t>pagbabahagi</a:t>
            </a:r>
            <a:r>
              <a:rPr lang="en-US" altLang="en-US" b="1" dirty="0"/>
              <a:t> ng </a:t>
            </a:r>
            <a:r>
              <a:rPr lang="en-US" altLang="en-US" b="1" dirty="0" err="1"/>
              <a:t>kanilang</a:t>
            </a:r>
            <a:r>
              <a:rPr lang="en-US" altLang="en-US" b="1" dirty="0"/>
              <a:t> </a:t>
            </a:r>
            <a:r>
              <a:rPr lang="en-US" altLang="en-US" b="1" dirty="0" err="1"/>
              <a:t>pananampalataya</a:t>
            </a:r>
            <a:r>
              <a:rPr lang="en-US" altLang="en-US" b="1" dirty="0"/>
              <a:t>?</a:t>
            </a:r>
          </a:p>
        </p:txBody>
      </p:sp>
      <p:sp>
        <p:nvSpPr>
          <p:cNvPr id="3" name="Title 1"/>
          <p:cNvSpPr txBox="1">
            <a:spLocks/>
          </p:cNvSpPr>
          <p:nvPr/>
        </p:nvSpPr>
        <p:spPr>
          <a:xfrm>
            <a:off x="2775528" y="5472545"/>
            <a:ext cx="6119091" cy="8451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a:t>Should EVERY disciple be equipped and active in sharing their faith?</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080858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idx="4294967295"/>
          </p:nvPr>
        </p:nvSpPr>
        <p:spPr>
          <a:xfrm>
            <a:off x="1256146" y="704271"/>
            <a:ext cx="7772400" cy="1355437"/>
          </a:xfrm>
          <a:prstGeom prst="rect">
            <a:avLst/>
          </a:prstGeom>
        </p:spPr>
        <p:txBody>
          <a:bodyPr/>
          <a:lstStyle/>
          <a:p>
            <a:pPr eaLnBrk="1" hangingPunct="1"/>
            <a:r>
              <a:rPr lang="sv-SE" altLang="en-US" sz="4800" b="1" dirty="0"/>
              <a:t>Ang Dakilang Co-Mission kasama ang Tagapagligtas!</a:t>
            </a:r>
            <a:endParaRPr lang="en-US" altLang="en-US" sz="4800" b="1" dirty="0"/>
          </a:p>
        </p:txBody>
      </p:sp>
      <p:sp>
        <p:nvSpPr>
          <p:cNvPr id="3" name="Subtitle 2"/>
          <p:cNvSpPr>
            <a:spLocks noGrp="1"/>
          </p:cNvSpPr>
          <p:nvPr>
            <p:ph type="subTitle" idx="4294967295"/>
          </p:nvPr>
        </p:nvSpPr>
        <p:spPr>
          <a:xfrm>
            <a:off x="960581" y="2290618"/>
            <a:ext cx="7772400" cy="2286000"/>
          </a:xfrm>
          <a:prstGeom prst="rect">
            <a:avLst/>
          </a:prstGeom>
        </p:spPr>
        <p:txBody>
          <a:bodyPr rtlCol="0">
            <a:normAutofit fontScale="92500" lnSpcReduction="10000"/>
          </a:bodyPr>
          <a:lstStyle/>
          <a:p>
            <a:pPr marL="0" indent="0">
              <a:buNone/>
              <a:defRPr/>
            </a:pPr>
            <a:r>
              <a:rPr lang="en-US" sz="4400" b="1" dirty="0">
                <a:solidFill>
                  <a:srgbClr val="C00000"/>
                </a:solidFill>
              </a:rPr>
              <a:t>“Kaya </a:t>
            </a:r>
            <a:r>
              <a:rPr lang="en-US" sz="4400" b="1" dirty="0" err="1">
                <a:solidFill>
                  <a:srgbClr val="C00000"/>
                </a:solidFill>
              </a:rPr>
              <a:t>humayo</a:t>
            </a:r>
            <a:r>
              <a:rPr lang="en-US" sz="4400" b="1" dirty="0">
                <a:solidFill>
                  <a:srgbClr val="C00000"/>
                </a:solidFill>
              </a:rPr>
              <a:t> kayo at </a:t>
            </a:r>
            <a:r>
              <a:rPr lang="en-US" sz="4400" b="1" dirty="0" err="1">
                <a:solidFill>
                  <a:srgbClr val="C00000"/>
                </a:solidFill>
              </a:rPr>
              <a:t>gawin</a:t>
            </a:r>
            <a:r>
              <a:rPr lang="en-US" sz="4400" b="1" dirty="0">
                <a:solidFill>
                  <a:srgbClr val="C00000"/>
                </a:solidFill>
              </a:rPr>
              <a:t> </a:t>
            </a:r>
            <a:r>
              <a:rPr lang="en-US" sz="4400" b="1" dirty="0" err="1">
                <a:solidFill>
                  <a:srgbClr val="C00000"/>
                </a:solidFill>
              </a:rPr>
              <a:t>ninyong</a:t>
            </a:r>
            <a:r>
              <a:rPr lang="en-US" sz="4400" b="1" dirty="0">
                <a:solidFill>
                  <a:srgbClr val="C00000"/>
                </a:solidFill>
              </a:rPr>
              <a:t> </a:t>
            </a:r>
            <a:r>
              <a:rPr lang="en-US" sz="4400" b="1" dirty="0" err="1">
                <a:solidFill>
                  <a:srgbClr val="C00000"/>
                </a:solidFill>
              </a:rPr>
              <a:t>mga</a:t>
            </a:r>
            <a:r>
              <a:rPr lang="en-US" sz="4400" b="1" dirty="0">
                <a:solidFill>
                  <a:srgbClr val="C00000"/>
                </a:solidFill>
              </a:rPr>
              <a:t> </a:t>
            </a:r>
            <a:r>
              <a:rPr lang="en-US" sz="4400" b="1" dirty="0" err="1">
                <a:solidFill>
                  <a:srgbClr val="C00000"/>
                </a:solidFill>
              </a:rPr>
              <a:t>alagad</a:t>
            </a:r>
            <a:r>
              <a:rPr lang="en-US" sz="4400" b="1" dirty="0">
                <a:solidFill>
                  <a:srgbClr val="C00000"/>
                </a:solidFill>
              </a:rPr>
              <a:t> ang lahat ng </a:t>
            </a:r>
            <a:r>
              <a:rPr lang="en-US" sz="4400" b="1" dirty="0" err="1">
                <a:solidFill>
                  <a:srgbClr val="C00000"/>
                </a:solidFill>
              </a:rPr>
              <a:t>mga</a:t>
            </a:r>
            <a:r>
              <a:rPr lang="en-US" sz="4400" b="1" dirty="0">
                <a:solidFill>
                  <a:srgbClr val="C00000"/>
                </a:solidFill>
              </a:rPr>
              <a:t> </a:t>
            </a:r>
            <a:r>
              <a:rPr lang="en-US" sz="4400" b="1" dirty="0" err="1">
                <a:solidFill>
                  <a:srgbClr val="C00000"/>
                </a:solidFill>
              </a:rPr>
              <a:t>tao</a:t>
            </a:r>
            <a:r>
              <a:rPr lang="en-US" sz="4400" b="1" dirty="0">
                <a:solidFill>
                  <a:srgbClr val="C00000"/>
                </a:solidFill>
              </a:rPr>
              <a:t>…”</a:t>
            </a:r>
          </a:p>
          <a:p>
            <a:pPr marL="0" indent="0" algn="r">
              <a:buNone/>
              <a:defRPr/>
            </a:pPr>
            <a:r>
              <a:rPr lang="en-US" sz="2400" dirty="0">
                <a:solidFill>
                  <a:srgbClr val="C00000"/>
                </a:solidFill>
              </a:rPr>
              <a:t>—</a:t>
            </a:r>
            <a:r>
              <a:rPr lang="en-US" sz="2400" b="1" dirty="0">
                <a:solidFill>
                  <a:srgbClr val="C00000"/>
                </a:solidFill>
              </a:rPr>
              <a:t>HESUS</a:t>
            </a:r>
            <a:br>
              <a:rPr lang="en-US" sz="2400" b="1" dirty="0">
                <a:solidFill>
                  <a:srgbClr val="C00000"/>
                </a:solidFill>
              </a:rPr>
            </a:br>
            <a:r>
              <a:rPr lang="en-US" sz="2400" b="1" dirty="0">
                <a:solidFill>
                  <a:srgbClr val="C00000"/>
                </a:solidFill>
              </a:rPr>
              <a:t>Mateo 28:19</a:t>
            </a:r>
          </a:p>
        </p:txBody>
      </p:sp>
      <p:sp>
        <p:nvSpPr>
          <p:cNvPr id="4" name="Subtitle 2"/>
          <p:cNvSpPr txBox="1">
            <a:spLocks/>
          </p:cNvSpPr>
          <p:nvPr/>
        </p:nvSpPr>
        <p:spPr>
          <a:xfrm>
            <a:off x="3168073" y="5537201"/>
            <a:ext cx="5440218" cy="854364"/>
          </a:xfrm>
          <a:prstGeom prst="rect">
            <a:avLst/>
          </a:prstGeom>
        </p:spPr>
        <p:txBody>
          <a:bodyPr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2400" dirty="0"/>
              <a:t>The Great Co-Mission with the Savior!</a:t>
            </a:r>
            <a:br>
              <a:rPr lang="en-US" altLang="en-US" sz="2400" dirty="0"/>
            </a:br>
            <a:r>
              <a:rPr lang="en-US" sz="2400" dirty="0">
                <a:solidFill>
                  <a:srgbClr val="C00000"/>
                </a:solidFill>
              </a:rPr>
              <a:t>“Go therefore and make disciples of all peoples…”—JESUS Matthew 28:19</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7230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947334"/>
            <a:ext cx="9144000" cy="707886"/>
          </a:xfrm>
          <a:prstGeom prst="rect">
            <a:avLst/>
          </a:prstGeom>
          <a:noFill/>
        </p:spPr>
        <p:txBody>
          <a:bodyPr wrap="square">
            <a:spAutoFit/>
          </a:bodyPr>
          <a:lstStyle/>
          <a:p>
            <a:pPr algn="ctr" eaLnBrk="1" hangingPunct="1">
              <a:defRPr/>
            </a:pPr>
            <a:r>
              <a:rPr lang="en-US" sz="4000" dirty="0">
                <a:cs typeface="Arial" charset="0"/>
              </a:rPr>
              <a:t>Ang </a:t>
            </a:r>
            <a:r>
              <a:rPr lang="en-US" sz="4000" dirty="0" err="1">
                <a:cs typeface="Arial" charset="0"/>
              </a:rPr>
              <a:t>Ebanghelismo</a:t>
            </a:r>
            <a:r>
              <a:rPr lang="en-US" sz="4000" dirty="0">
                <a:cs typeface="Arial" charset="0"/>
              </a:rPr>
              <a:t> ang </a:t>
            </a:r>
            <a:r>
              <a:rPr lang="en-US" sz="4000" dirty="0" err="1">
                <a:cs typeface="Arial" charset="0"/>
              </a:rPr>
              <a:t>ating</a:t>
            </a:r>
            <a:r>
              <a:rPr lang="en-US" sz="4000" dirty="0">
                <a:cs typeface="Arial" charset="0"/>
              </a:rPr>
              <a:t> assignment.</a:t>
            </a:r>
          </a:p>
        </p:txBody>
      </p:sp>
      <p:sp>
        <p:nvSpPr>
          <p:cNvPr id="5" name="TextBox 4"/>
          <p:cNvSpPr txBox="1"/>
          <p:nvPr/>
        </p:nvSpPr>
        <p:spPr>
          <a:xfrm>
            <a:off x="0" y="228604"/>
            <a:ext cx="9144000" cy="769441"/>
          </a:xfrm>
          <a:prstGeom prst="rect">
            <a:avLst/>
          </a:prstGeom>
          <a:noFill/>
        </p:spPr>
        <p:txBody>
          <a:bodyPr>
            <a:spAutoFit/>
          </a:bodyPr>
          <a:lstStyle/>
          <a:p>
            <a:pPr algn="ctr">
              <a:defRPr/>
            </a:pPr>
            <a:r>
              <a:rPr lang="es-ES" sz="4400" b="1" dirty="0">
                <a:solidFill>
                  <a:schemeClr val="bg1"/>
                </a:solidFill>
                <a:cs typeface="Arial" charset="0"/>
              </a:rPr>
              <a:t>ATING</a:t>
            </a:r>
            <a:r>
              <a:rPr lang="es-ES" sz="4400" b="1" dirty="0">
                <a:solidFill>
                  <a:schemeClr val="bg1"/>
                </a:solidFill>
                <a:latin typeface="+mn-lt"/>
                <a:cs typeface="Arial" charset="0"/>
              </a:rPr>
              <a:t> ASSIGNMENT</a:t>
            </a:r>
            <a:endParaRPr lang="en-US" sz="4400" b="1" dirty="0">
              <a:solidFill>
                <a:schemeClr val="bg1"/>
              </a:solidFill>
              <a:latin typeface="+mn-lt"/>
            </a:endParaRPr>
          </a:p>
        </p:txBody>
      </p:sp>
      <p:sp>
        <p:nvSpPr>
          <p:cNvPr id="4" name="TextBox 3"/>
          <p:cNvSpPr txBox="1"/>
          <p:nvPr/>
        </p:nvSpPr>
        <p:spPr>
          <a:xfrm>
            <a:off x="0" y="4130044"/>
            <a:ext cx="9144000" cy="646331"/>
          </a:xfrm>
          <a:prstGeom prst="rect">
            <a:avLst/>
          </a:prstGeom>
          <a:noFill/>
        </p:spPr>
        <p:txBody>
          <a:bodyPr>
            <a:spAutoFit/>
          </a:bodyPr>
          <a:lstStyle/>
          <a:p>
            <a:pPr algn="ctr">
              <a:defRPr/>
            </a:pPr>
            <a:r>
              <a:rPr lang="es-ES" sz="3600" b="1" dirty="0">
                <a:solidFill>
                  <a:schemeClr val="bg1"/>
                </a:solidFill>
                <a:latin typeface="+mn-lt"/>
                <a:cs typeface="Arial" charset="0"/>
              </a:rPr>
              <a:t>OUR ASSIGNMENT</a:t>
            </a:r>
            <a:endParaRPr lang="en-US" sz="3600" b="1" dirty="0">
              <a:solidFill>
                <a:schemeClr val="bg1"/>
              </a:solidFill>
              <a:latin typeface="+mn-lt"/>
            </a:endParaRPr>
          </a:p>
        </p:txBody>
      </p:sp>
      <p:sp>
        <p:nvSpPr>
          <p:cNvPr id="6" name="TextBox 5"/>
          <p:cNvSpPr txBox="1"/>
          <p:nvPr/>
        </p:nvSpPr>
        <p:spPr>
          <a:xfrm>
            <a:off x="3108960" y="5519590"/>
            <a:ext cx="5172456" cy="584775"/>
          </a:xfrm>
          <a:prstGeom prst="rect">
            <a:avLst/>
          </a:prstGeom>
          <a:noFill/>
        </p:spPr>
        <p:txBody>
          <a:bodyPr wrap="square">
            <a:spAutoFit/>
          </a:bodyPr>
          <a:lstStyle/>
          <a:p>
            <a:pPr algn="ctr" eaLnBrk="1" hangingPunct="1">
              <a:defRPr/>
            </a:pPr>
            <a:r>
              <a:rPr lang="en-US" sz="3200" dirty="0">
                <a:cs typeface="Arial" charset="0"/>
              </a:rPr>
              <a:t>Evangelism is our assignment.</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7871797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0" y="262311"/>
            <a:ext cx="9144000" cy="670018"/>
          </a:xfrm>
          <a:prstGeom prst="rect">
            <a:avLst/>
          </a:prstGeom>
        </p:spPr>
        <p:txBody>
          <a:bodyPr/>
          <a:lstStyle/>
          <a:p>
            <a:pPr algn="ctr" eaLnBrk="1" hangingPunct="1"/>
            <a:r>
              <a:rPr lang="en-US" altLang="en-US" sz="3200" b="1" dirty="0">
                <a:solidFill>
                  <a:schemeClr val="bg1"/>
                </a:solidFill>
                <a:latin typeface="+mn-lt"/>
              </a:rPr>
              <a:t>2 MAHALAGANG BAHAGI NG PAGIGING ALAGAD</a:t>
            </a:r>
          </a:p>
        </p:txBody>
      </p:sp>
      <p:sp>
        <p:nvSpPr>
          <p:cNvPr id="3" name="Title 1"/>
          <p:cNvSpPr txBox="1">
            <a:spLocks/>
          </p:cNvSpPr>
          <p:nvPr/>
        </p:nvSpPr>
        <p:spPr>
          <a:xfrm>
            <a:off x="0" y="4199312"/>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2 KEY PARTS OF DISCIPLESHIP</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592147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643205"/>
            <a:ext cx="9144000" cy="1118255"/>
          </a:xfrm>
          <a:prstGeom prst="rect">
            <a:avLst/>
          </a:prstGeom>
          <a:noFill/>
          <a:ln w="9525">
            <a:noFill/>
            <a:miter lim="800000"/>
            <a:headEnd/>
            <a:tailEnd/>
          </a:ln>
        </p:spPr>
        <p:txBody>
          <a:bodyPr>
            <a:spAutoFit/>
          </a:bodyPr>
          <a:lstStyle/>
          <a:p>
            <a:pPr marL="742950" indent="-742950" algn="ctr" eaLnBrk="1" hangingPunct="1">
              <a:buFontTx/>
              <a:buAutoNum type="arabicPeriod"/>
              <a:defRPr/>
            </a:pPr>
            <a:r>
              <a:rPr lang="en-US" sz="4000" dirty="0" err="1">
                <a:latin typeface="+mn-lt"/>
                <a:cs typeface="Arial" charset="0"/>
              </a:rPr>
              <a:t>Pagdidisipulo</a:t>
            </a:r>
            <a:r>
              <a:rPr lang="en-US" sz="4000" dirty="0">
                <a:latin typeface="+mn-lt"/>
                <a:cs typeface="Arial" charset="0"/>
              </a:rPr>
              <a:t> </a:t>
            </a:r>
            <a:r>
              <a:rPr lang="en-US" sz="4000" dirty="0" err="1">
                <a:latin typeface="+mn-lt"/>
                <a:cs typeface="Arial" charset="0"/>
              </a:rPr>
              <a:t>sa</a:t>
            </a:r>
            <a:r>
              <a:rPr lang="en-US" sz="4000" dirty="0">
                <a:latin typeface="+mn-lt"/>
                <a:cs typeface="Arial" charset="0"/>
              </a:rPr>
              <a:t> </a:t>
            </a:r>
            <a:r>
              <a:rPr lang="en-US" sz="4000" dirty="0" err="1">
                <a:latin typeface="+mn-lt"/>
                <a:cs typeface="Arial" charset="0"/>
              </a:rPr>
              <a:t>Sarili</a:t>
            </a:r>
            <a:endParaRPr lang="en-US" sz="4000" dirty="0">
              <a:latin typeface="+mn-lt"/>
              <a:cs typeface="Arial" charset="0"/>
            </a:endParaRPr>
          </a:p>
          <a:p>
            <a:pPr algn="ctr" eaLnBrk="1" hangingPunct="1">
              <a:lnSpc>
                <a:spcPts val="3200"/>
              </a:lnSpc>
              <a:defRPr/>
            </a:pPr>
            <a:r>
              <a:rPr lang="en-US" sz="3200" dirty="0">
                <a:latin typeface="+mn-lt"/>
                <a:cs typeface="Arial" charset="0"/>
              </a:rPr>
              <a:t>(</a:t>
            </a:r>
            <a:r>
              <a:rPr lang="en-US" sz="3200" dirty="0" err="1">
                <a:latin typeface="+mn-lt"/>
                <a:cs typeface="Arial" charset="0"/>
              </a:rPr>
              <a:t>Maging</a:t>
            </a:r>
            <a:r>
              <a:rPr lang="en-US" sz="3200" dirty="0">
                <a:latin typeface="+mn-lt"/>
                <a:cs typeface="Arial" charset="0"/>
              </a:rPr>
              <a:t> </a:t>
            </a:r>
            <a:r>
              <a:rPr lang="en-US" sz="3200" dirty="0" err="1">
                <a:latin typeface="+mn-lt"/>
                <a:cs typeface="Arial" charset="0"/>
              </a:rPr>
              <a:t>estudyante</a:t>
            </a:r>
            <a:r>
              <a:rPr lang="en-US" sz="3200" dirty="0">
                <a:latin typeface="+mn-lt"/>
                <a:cs typeface="Arial" charset="0"/>
              </a:rPr>
              <a:t> </a:t>
            </a:r>
            <a:r>
              <a:rPr lang="en-US" sz="3200" dirty="0" err="1">
                <a:latin typeface="+mn-lt"/>
                <a:cs typeface="Arial" charset="0"/>
              </a:rPr>
              <a:t>ni</a:t>
            </a:r>
            <a:r>
              <a:rPr lang="en-US" sz="3200" dirty="0">
                <a:latin typeface="+mn-lt"/>
                <a:cs typeface="Arial" charset="0"/>
              </a:rPr>
              <a:t> Kristo)</a:t>
            </a:r>
          </a:p>
        </p:txBody>
      </p:sp>
      <p:sp>
        <p:nvSpPr>
          <p:cNvPr id="5" name="Title 1"/>
          <p:cNvSpPr txBox="1">
            <a:spLocks/>
          </p:cNvSpPr>
          <p:nvPr/>
        </p:nvSpPr>
        <p:spPr>
          <a:xfrm>
            <a:off x="0" y="262311"/>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2 MAHALAGANG BAHAGI NG PAGIGING ALAGAD</a:t>
            </a:r>
          </a:p>
        </p:txBody>
      </p:sp>
      <p:sp>
        <p:nvSpPr>
          <p:cNvPr id="6" name="Title 1"/>
          <p:cNvSpPr txBox="1">
            <a:spLocks/>
          </p:cNvSpPr>
          <p:nvPr/>
        </p:nvSpPr>
        <p:spPr>
          <a:xfrm>
            <a:off x="0" y="4199312"/>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2 KEY PARTS OF DISCIPLESHIP</a:t>
            </a:r>
          </a:p>
        </p:txBody>
      </p:sp>
      <p:sp>
        <p:nvSpPr>
          <p:cNvPr id="7" name="TextBox 6"/>
          <p:cNvSpPr txBox="1">
            <a:spLocks noChangeArrowheads="1"/>
          </p:cNvSpPr>
          <p:nvPr/>
        </p:nvSpPr>
        <p:spPr bwMode="auto">
          <a:xfrm>
            <a:off x="2650067" y="5439988"/>
            <a:ext cx="6206066" cy="369332"/>
          </a:xfrm>
          <a:prstGeom prst="rect">
            <a:avLst/>
          </a:prstGeom>
          <a:noFill/>
          <a:ln w="9525">
            <a:noFill/>
            <a:miter lim="800000"/>
            <a:headEnd/>
            <a:tailEnd/>
          </a:ln>
        </p:spPr>
        <p:txBody>
          <a:bodyPr wrap="square">
            <a:spAutoFit/>
          </a:bodyPr>
          <a:lstStyle/>
          <a:p>
            <a:pPr marL="742950" indent="-742950" eaLnBrk="1" hangingPunct="1">
              <a:buFontTx/>
              <a:buAutoNum type="arabicPeriod"/>
              <a:defRPr/>
            </a:pPr>
            <a:r>
              <a:rPr lang="en-US" dirty="0" err="1">
                <a:cs typeface="Arial" charset="0"/>
              </a:rPr>
              <a:t>Discipling</a:t>
            </a:r>
            <a:r>
              <a:rPr lang="en-US" dirty="0">
                <a:cs typeface="Arial" charset="0"/>
              </a:rPr>
              <a:t> Myself (Be a student of Christ’s)</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297056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2995493"/>
            <a:ext cx="9144000" cy="887422"/>
          </a:xfrm>
          <a:prstGeom prst="rect">
            <a:avLst/>
          </a:prstGeom>
          <a:noFill/>
          <a:ln w="9525">
            <a:noFill/>
            <a:miter lim="800000"/>
            <a:headEnd/>
            <a:tailEnd/>
          </a:ln>
        </p:spPr>
        <p:txBody>
          <a:bodyPr>
            <a:spAutoFit/>
          </a:bodyPr>
          <a:lstStyle/>
          <a:p>
            <a:pPr algn="ctr" eaLnBrk="1" hangingPunct="1">
              <a:lnSpc>
                <a:spcPts val="2800"/>
              </a:lnSpc>
              <a:defRPr/>
            </a:pPr>
            <a:r>
              <a:rPr lang="en-US" sz="4000" dirty="0">
                <a:latin typeface="+mn-lt"/>
                <a:cs typeface="Arial" charset="0"/>
              </a:rPr>
              <a:t>2. </a:t>
            </a:r>
            <a:r>
              <a:rPr lang="en-US" sz="4000" dirty="0" err="1">
                <a:latin typeface="+mn-lt"/>
                <a:cs typeface="Arial" charset="0"/>
              </a:rPr>
              <a:t>Pagdidisipulo</a:t>
            </a:r>
            <a:r>
              <a:rPr lang="en-US" sz="4000" dirty="0">
                <a:latin typeface="+mn-lt"/>
                <a:cs typeface="Arial" charset="0"/>
              </a:rPr>
              <a:t> ng </a:t>
            </a:r>
            <a:r>
              <a:rPr lang="en-US" sz="4000" dirty="0" err="1">
                <a:latin typeface="+mn-lt"/>
                <a:cs typeface="Arial" charset="0"/>
              </a:rPr>
              <a:t>Iba</a:t>
            </a:r>
            <a:endParaRPr lang="en-US" sz="4000" dirty="0">
              <a:latin typeface="+mn-lt"/>
              <a:cs typeface="Arial" charset="0"/>
            </a:endParaRPr>
          </a:p>
          <a:p>
            <a:pPr algn="ctr" eaLnBrk="1" hangingPunct="1">
              <a:lnSpc>
                <a:spcPts val="3400"/>
              </a:lnSpc>
              <a:defRPr/>
            </a:pPr>
            <a:r>
              <a:rPr lang="en-US" sz="3200" dirty="0">
                <a:latin typeface="+mn-lt"/>
                <a:cs typeface="Arial" charset="0"/>
              </a:rPr>
              <a:t>(</a:t>
            </a:r>
            <a:r>
              <a:rPr lang="en-US" sz="3200" dirty="0" err="1">
                <a:latin typeface="+mn-lt"/>
                <a:cs typeface="Arial" charset="0"/>
              </a:rPr>
              <a:t>Ituro</a:t>
            </a:r>
            <a:r>
              <a:rPr lang="en-US" sz="3200" dirty="0">
                <a:latin typeface="+mn-lt"/>
                <a:cs typeface="Arial" charset="0"/>
              </a:rPr>
              <a:t> </a:t>
            </a:r>
            <a:r>
              <a:rPr lang="en-US" sz="3200" dirty="0" err="1">
                <a:latin typeface="+mn-lt"/>
                <a:cs typeface="Arial" charset="0"/>
              </a:rPr>
              <a:t>sa</a:t>
            </a:r>
            <a:r>
              <a:rPr lang="en-US" sz="3200" dirty="0">
                <a:latin typeface="+mn-lt"/>
                <a:cs typeface="Arial" charset="0"/>
              </a:rPr>
              <a:t> </a:t>
            </a:r>
            <a:r>
              <a:rPr lang="en-US" sz="3200" dirty="0" err="1">
                <a:latin typeface="+mn-lt"/>
                <a:cs typeface="Arial" charset="0"/>
              </a:rPr>
              <a:t>iba</a:t>
            </a:r>
            <a:r>
              <a:rPr lang="en-US" sz="3200" dirty="0">
                <a:latin typeface="+mn-lt"/>
                <a:cs typeface="Arial" charset="0"/>
              </a:rPr>
              <a:t> kung </a:t>
            </a:r>
            <a:r>
              <a:rPr lang="en-US" sz="3200" dirty="0" err="1">
                <a:latin typeface="+mn-lt"/>
                <a:cs typeface="Arial" charset="0"/>
              </a:rPr>
              <a:t>ano</a:t>
            </a:r>
            <a:r>
              <a:rPr lang="en-US" sz="3200" dirty="0">
                <a:latin typeface="+mn-lt"/>
                <a:cs typeface="Arial" charset="0"/>
              </a:rPr>
              <a:t> ang </a:t>
            </a:r>
            <a:r>
              <a:rPr lang="en-US" sz="3200" dirty="0" err="1">
                <a:latin typeface="+mn-lt"/>
                <a:cs typeface="Arial" charset="0"/>
              </a:rPr>
              <a:t>itinuro</a:t>
            </a:r>
            <a:r>
              <a:rPr lang="en-US" sz="3200" dirty="0">
                <a:latin typeface="+mn-lt"/>
                <a:cs typeface="Arial" charset="0"/>
              </a:rPr>
              <a:t> </a:t>
            </a:r>
            <a:r>
              <a:rPr lang="en-US" sz="3200" dirty="0" err="1">
                <a:latin typeface="+mn-lt"/>
                <a:cs typeface="Arial" charset="0"/>
              </a:rPr>
              <a:t>sa</a:t>
            </a:r>
            <a:r>
              <a:rPr lang="en-US" sz="3200" dirty="0">
                <a:latin typeface="+mn-lt"/>
                <a:cs typeface="Arial" charset="0"/>
              </a:rPr>
              <a:t> </a:t>
            </a:r>
            <a:r>
              <a:rPr lang="en-US" sz="3200" dirty="0" err="1">
                <a:latin typeface="+mn-lt"/>
                <a:cs typeface="Arial" charset="0"/>
              </a:rPr>
              <a:t>iyo</a:t>
            </a:r>
            <a:r>
              <a:rPr lang="en-US" sz="3200" dirty="0">
                <a:latin typeface="+mn-lt"/>
                <a:cs typeface="Arial" charset="0"/>
              </a:rPr>
              <a:t> </a:t>
            </a:r>
            <a:r>
              <a:rPr lang="en-US" sz="3200" dirty="0" err="1">
                <a:latin typeface="+mn-lt"/>
                <a:cs typeface="Arial" charset="0"/>
              </a:rPr>
              <a:t>ni</a:t>
            </a:r>
            <a:r>
              <a:rPr lang="en-US" sz="3200" dirty="0">
                <a:latin typeface="+mn-lt"/>
                <a:cs typeface="Arial" charset="0"/>
              </a:rPr>
              <a:t> Kristo)</a:t>
            </a:r>
          </a:p>
        </p:txBody>
      </p:sp>
      <p:sp>
        <p:nvSpPr>
          <p:cNvPr id="4" name="TextBox 3"/>
          <p:cNvSpPr txBox="1">
            <a:spLocks noChangeArrowheads="1"/>
          </p:cNvSpPr>
          <p:nvPr/>
        </p:nvSpPr>
        <p:spPr bwMode="auto">
          <a:xfrm>
            <a:off x="0" y="1643205"/>
            <a:ext cx="9144000" cy="1151084"/>
          </a:xfrm>
          <a:prstGeom prst="rect">
            <a:avLst/>
          </a:prstGeom>
          <a:noFill/>
          <a:ln w="9525">
            <a:noFill/>
            <a:miter lim="800000"/>
            <a:headEnd/>
            <a:tailEnd/>
          </a:ln>
        </p:spPr>
        <p:txBody>
          <a:bodyPr>
            <a:spAutoFit/>
          </a:bodyPr>
          <a:lstStyle/>
          <a:p>
            <a:pPr marL="742950" indent="-742950" algn="ctr" eaLnBrk="1" hangingPunct="1">
              <a:buFontTx/>
              <a:buAutoNum type="arabicPeriod"/>
              <a:defRPr/>
            </a:pPr>
            <a:r>
              <a:rPr lang="en-US" sz="4000" dirty="0" err="1">
                <a:latin typeface="+mn-lt"/>
                <a:cs typeface="Arial" charset="0"/>
              </a:rPr>
              <a:t>Pagdidisipulo</a:t>
            </a:r>
            <a:r>
              <a:rPr lang="en-US" sz="4000" dirty="0">
                <a:latin typeface="+mn-lt"/>
                <a:cs typeface="Arial" charset="0"/>
              </a:rPr>
              <a:t> </a:t>
            </a:r>
            <a:r>
              <a:rPr lang="en-US" sz="4000" dirty="0" err="1">
                <a:latin typeface="+mn-lt"/>
                <a:cs typeface="Arial" charset="0"/>
              </a:rPr>
              <a:t>sa</a:t>
            </a:r>
            <a:r>
              <a:rPr lang="en-US" sz="4000" dirty="0">
                <a:latin typeface="+mn-lt"/>
                <a:cs typeface="Arial" charset="0"/>
              </a:rPr>
              <a:t> </a:t>
            </a:r>
            <a:r>
              <a:rPr lang="en-US" sz="4000" dirty="0" err="1">
                <a:latin typeface="+mn-lt"/>
                <a:cs typeface="Arial" charset="0"/>
              </a:rPr>
              <a:t>Sarili</a:t>
            </a:r>
            <a:endParaRPr lang="en-US" sz="4000" dirty="0">
              <a:latin typeface="+mn-lt"/>
              <a:cs typeface="Arial" charset="0"/>
            </a:endParaRPr>
          </a:p>
          <a:p>
            <a:pPr algn="ctr" eaLnBrk="1" hangingPunct="1">
              <a:lnSpc>
                <a:spcPts val="3200"/>
              </a:lnSpc>
              <a:defRPr/>
            </a:pPr>
            <a:r>
              <a:rPr lang="en-US" sz="3200" dirty="0">
                <a:latin typeface="+mn-lt"/>
                <a:cs typeface="Arial" charset="0"/>
              </a:rPr>
              <a:t>(</a:t>
            </a:r>
            <a:r>
              <a:rPr lang="en-US" sz="3200" dirty="0" err="1">
                <a:latin typeface="+mn-lt"/>
                <a:cs typeface="Arial" charset="0"/>
              </a:rPr>
              <a:t>Maging</a:t>
            </a:r>
            <a:r>
              <a:rPr lang="en-US" sz="3200" dirty="0">
                <a:latin typeface="+mn-lt"/>
                <a:cs typeface="Arial" charset="0"/>
              </a:rPr>
              <a:t> </a:t>
            </a:r>
            <a:r>
              <a:rPr lang="en-US" sz="3200" dirty="0" err="1">
                <a:latin typeface="+mn-lt"/>
                <a:cs typeface="Arial" charset="0"/>
              </a:rPr>
              <a:t>estudyante</a:t>
            </a:r>
            <a:r>
              <a:rPr lang="en-US" sz="3200" dirty="0">
                <a:latin typeface="+mn-lt"/>
                <a:cs typeface="Arial" charset="0"/>
              </a:rPr>
              <a:t> </a:t>
            </a:r>
            <a:r>
              <a:rPr lang="en-US" sz="3200" dirty="0" err="1">
                <a:latin typeface="+mn-lt"/>
                <a:cs typeface="Arial" charset="0"/>
              </a:rPr>
              <a:t>ni</a:t>
            </a:r>
            <a:r>
              <a:rPr lang="en-US" sz="3200" dirty="0">
                <a:latin typeface="+mn-lt"/>
                <a:cs typeface="Arial" charset="0"/>
              </a:rPr>
              <a:t> Kristo)</a:t>
            </a:r>
          </a:p>
        </p:txBody>
      </p:sp>
      <p:sp>
        <p:nvSpPr>
          <p:cNvPr id="5" name="Title 1"/>
          <p:cNvSpPr txBox="1">
            <a:spLocks/>
          </p:cNvSpPr>
          <p:nvPr/>
        </p:nvSpPr>
        <p:spPr>
          <a:xfrm>
            <a:off x="0" y="262311"/>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2 MAHALAGANG BAHAGI NG PAGIGING ALAGAD</a:t>
            </a:r>
          </a:p>
        </p:txBody>
      </p:sp>
      <p:sp>
        <p:nvSpPr>
          <p:cNvPr id="6" name="Title 1"/>
          <p:cNvSpPr txBox="1">
            <a:spLocks/>
          </p:cNvSpPr>
          <p:nvPr/>
        </p:nvSpPr>
        <p:spPr>
          <a:xfrm>
            <a:off x="0" y="4199312"/>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2 KEY PARTS OF DISCIPLESHIP</a:t>
            </a:r>
          </a:p>
        </p:txBody>
      </p:sp>
      <p:sp>
        <p:nvSpPr>
          <p:cNvPr id="7" name="TextBox 6"/>
          <p:cNvSpPr txBox="1">
            <a:spLocks noChangeArrowheads="1"/>
          </p:cNvSpPr>
          <p:nvPr/>
        </p:nvSpPr>
        <p:spPr bwMode="auto">
          <a:xfrm>
            <a:off x="2650067" y="5439988"/>
            <a:ext cx="6206066" cy="923330"/>
          </a:xfrm>
          <a:prstGeom prst="rect">
            <a:avLst/>
          </a:prstGeom>
          <a:noFill/>
          <a:ln w="9525">
            <a:noFill/>
            <a:miter lim="800000"/>
            <a:headEnd/>
            <a:tailEnd/>
          </a:ln>
        </p:spPr>
        <p:txBody>
          <a:bodyPr wrap="square">
            <a:spAutoFit/>
          </a:bodyPr>
          <a:lstStyle/>
          <a:p>
            <a:pPr marL="742950" indent="-742950" eaLnBrk="1" hangingPunct="1">
              <a:buFontTx/>
              <a:buAutoNum type="arabicPeriod"/>
              <a:defRPr/>
            </a:pPr>
            <a:r>
              <a:rPr lang="en-US" dirty="0" err="1">
                <a:cs typeface="Arial" charset="0"/>
              </a:rPr>
              <a:t>Discipling</a:t>
            </a:r>
            <a:r>
              <a:rPr lang="en-US" dirty="0">
                <a:cs typeface="Arial" charset="0"/>
              </a:rPr>
              <a:t> Myself (Be a student of Christ’s)</a:t>
            </a:r>
          </a:p>
          <a:p>
            <a:pPr marL="742950" indent="-742950" eaLnBrk="1" hangingPunct="1">
              <a:buFontTx/>
              <a:buAutoNum type="arabicPeriod"/>
              <a:defRPr/>
            </a:pPr>
            <a:r>
              <a:rPr lang="en-US" dirty="0" err="1">
                <a:cs typeface="Arial" charset="0"/>
              </a:rPr>
              <a:t>Discipling</a:t>
            </a:r>
            <a:r>
              <a:rPr lang="en-US" dirty="0">
                <a:cs typeface="Arial" charset="0"/>
              </a:rPr>
              <a:t> Others (Teach others what Christ taught you)</a:t>
            </a:r>
          </a:p>
          <a:p>
            <a:pPr marL="742950" indent="-742950" eaLnBrk="1" hangingPunct="1">
              <a:buFontTx/>
              <a:buAutoNum type="arabicPeriod"/>
              <a:defRPr/>
            </a:pPr>
            <a:endParaRPr lang="en-US" dirty="0">
              <a:cs typeface="Arial" charset="0"/>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558348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txBox="1">
            <a:spLocks/>
          </p:cNvSpPr>
          <p:nvPr/>
        </p:nvSpPr>
        <p:spPr bwMode="auto">
          <a:xfrm>
            <a:off x="0" y="16256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u="sng" dirty="0" err="1">
                <a:latin typeface="Calibri" panose="020F0502020204030204" pitchFamily="34" charset="0"/>
              </a:rPr>
              <a:t>Depinisyon</a:t>
            </a:r>
            <a:r>
              <a:rPr lang="en-US" altLang="en-US" sz="4000" b="1" dirty="0">
                <a:latin typeface="Calibri" panose="020F0502020204030204" pitchFamily="34" charset="0"/>
              </a:rPr>
              <a:t>:</a:t>
            </a:r>
          </a:p>
          <a:p>
            <a:pPr algn="ctr" eaLnBrk="1" hangingPunct="1"/>
            <a:r>
              <a:rPr lang="en-US" altLang="en-US" sz="4000" dirty="0">
                <a:latin typeface="Calibri" panose="020F0502020204030204" pitchFamily="34" charset="0"/>
              </a:rPr>
              <a:t>“Isang </a:t>
            </a:r>
            <a:r>
              <a:rPr lang="en-US" altLang="en-US" sz="4000" dirty="0" err="1">
                <a:latin typeface="Calibri" panose="020F0502020204030204" pitchFamily="34" charset="0"/>
              </a:rPr>
              <a:t>aktibong</a:t>
            </a:r>
            <a:r>
              <a:rPr lang="en-US" altLang="en-US" sz="4000" dirty="0">
                <a:latin typeface="Calibri" panose="020F0502020204030204" pitchFamily="34" charset="0"/>
              </a:rPr>
              <a:t> </a:t>
            </a:r>
            <a:r>
              <a:rPr lang="en-US" altLang="en-US" sz="4000" dirty="0" err="1">
                <a:latin typeface="Calibri" panose="020F0502020204030204" pitchFamily="34" charset="0"/>
              </a:rPr>
              <a:t>estudyante</a:t>
            </a:r>
            <a:r>
              <a:rPr lang="en-US" altLang="en-US" sz="4000" dirty="0">
                <a:latin typeface="Calibri" panose="020F0502020204030204" pitchFamily="34" charset="0"/>
              </a:rPr>
              <a:t> </a:t>
            </a:r>
            <a:r>
              <a:rPr lang="en-US" altLang="en-US" sz="4000" dirty="0" err="1">
                <a:latin typeface="Calibri" panose="020F0502020204030204" pitchFamily="34" charset="0"/>
              </a:rPr>
              <a:t>ni</a:t>
            </a:r>
            <a:r>
              <a:rPr lang="en-US" altLang="en-US" sz="4000" dirty="0">
                <a:latin typeface="Calibri" panose="020F0502020204030204" pitchFamily="34" charset="0"/>
              </a:rPr>
              <a:t> Kristo”</a:t>
            </a:r>
          </a:p>
        </p:txBody>
      </p:sp>
      <p:sp>
        <p:nvSpPr>
          <p:cNvPr id="4" name="Title 1"/>
          <p:cNvSpPr txBox="1">
            <a:spLocks/>
          </p:cNvSpPr>
          <p:nvPr/>
        </p:nvSpPr>
        <p:spPr>
          <a:xfrm>
            <a:off x="0" y="262311"/>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2 MAHALAGANG BAHAGI NG PAGIGING ALAGAD</a:t>
            </a:r>
          </a:p>
        </p:txBody>
      </p:sp>
      <p:sp>
        <p:nvSpPr>
          <p:cNvPr id="5" name="Rectangle 2"/>
          <p:cNvSpPr txBox="1">
            <a:spLocks/>
          </p:cNvSpPr>
          <p:nvPr/>
        </p:nvSpPr>
        <p:spPr bwMode="auto">
          <a:xfrm>
            <a:off x="3132668" y="5029199"/>
            <a:ext cx="4902200" cy="154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u="sng" dirty="0">
                <a:latin typeface="Calibri" panose="020F0502020204030204" pitchFamily="34" charset="0"/>
              </a:rPr>
              <a:t>Definition</a:t>
            </a:r>
            <a:r>
              <a:rPr lang="en-US" altLang="en-US" sz="2800" b="1" dirty="0">
                <a:latin typeface="Calibri" panose="020F0502020204030204" pitchFamily="34" charset="0"/>
              </a:rPr>
              <a:t>:</a:t>
            </a:r>
          </a:p>
          <a:p>
            <a:pPr algn="ctr" eaLnBrk="1" hangingPunct="1"/>
            <a:r>
              <a:rPr lang="en-US" altLang="en-US" sz="2800" dirty="0">
                <a:latin typeface="Calibri" panose="020F0502020204030204" pitchFamily="34" charset="0"/>
              </a:rPr>
              <a:t>“An active student of Christ’s”</a:t>
            </a:r>
          </a:p>
        </p:txBody>
      </p:sp>
      <p:sp>
        <p:nvSpPr>
          <p:cNvPr id="6" name="Title 1"/>
          <p:cNvSpPr txBox="1">
            <a:spLocks/>
          </p:cNvSpPr>
          <p:nvPr/>
        </p:nvSpPr>
        <p:spPr>
          <a:xfrm>
            <a:off x="0" y="4199312"/>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2 KEY PARTS OF DISCIPLESHIP</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703210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62311"/>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chemeClr val="bg1"/>
                </a:solidFill>
                <a:latin typeface="+mn-lt"/>
              </a:rPr>
              <a:t>2 MAHALAGANG BAHAGI NG PAGIGING ALAGAD</a:t>
            </a:r>
          </a:p>
        </p:txBody>
      </p:sp>
      <p:sp>
        <p:nvSpPr>
          <p:cNvPr id="5" name="Rectangle 2"/>
          <p:cNvSpPr txBox="1">
            <a:spLocks/>
          </p:cNvSpPr>
          <p:nvPr/>
        </p:nvSpPr>
        <p:spPr bwMode="auto">
          <a:xfrm>
            <a:off x="3064934" y="5020732"/>
            <a:ext cx="5401732" cy="154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u="sng" dirty="0">
                <a:latin typeface="Calibri" panose="020F0502020204030204" pitchFamily="34" charset="0"/>
              </a:rPr>
              <a:t>Starting Point:</a:t>
            </a:r>
            <a:endParaRPr lang="en-US" altLang="en-US" sz="2800" b="1" dirty="0">
              <a:latin typeface="Calibri" panose="020F0502020204030204" pitchFamily="34" charset="0"/>
            </a:endParaRPr>
          </a:p>
          <a:p>
            <a:r>
              <a:rPr lang="en-US" altLang="en-US" sz="2800" dirty="0">
                <a:latin typeface="Calibri" panose="020F0502020204030204" pitchFamily="34" charset="0"/>
              </a:rPr>
              <a:t>Win someone to Christ, and then become their friend.</a:t>
            </a:r>
          </a:p>
        </p:txBody>
      </p:sp>
      <p:sp>
        <p:nvSpPr>
          <p:cNvPr id="6" name="Title 1"/>
          <p:cNvSpPr txBox="1">
            <a:spLocks/>
          </p:cNvSpPr>
          <p:nvPr/>
        </p:nvSpPr>
        <p:spPr>
          <a:xfrm>
            <a:off x="0" y="4199312"/>
            <a:ext cx="9144000" cy="67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2 KEY PARTS OF DISCIPLESHIP</a:t>
            </a:r>
          </a:p>
        </p:txBody>
      </p:sp>
      <p:sp>
        <p:nvSpPr>
          <p:cNvPr id="7" name="Rectangle 2"/>
          <p:cNvSpPr txBox="1">
            <a:spLocks/>
          </p:cNvSpPr>
          <p:nvPr/>
        </p:nvSpPr>
        <p:spPr bwMode="auto">
          <a:xfrm>
            <a:off x="0" y="1667934"/>
            <a:ext cx="914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u="sng" dirty="0" err="1">
                <a:latin typeface="Calibri" panose="020F0502020204030204" pitchFamily="34" charset="0"/>
              </a:rPr>
              <a:t>Panimulang</a:t>
            </a:r>
            <a:r>
              <a:rPr lang="en-US" altLang="en-US" sz="4000" b="1" u="sng" dirty="0">
                <a:latin typeface="Calibri" panose="020F0502020204030204" pitchFamily="34" charset="0"/>
              </a:rPr>
              <a:t> Punto:</a:t>
            </a:r>
            <a:r>
              <a:rPr lang="en-US" altLang="en-US" sz="4000" dirty="0">
                <a:latin typeface="Calibri" panose="020F0502020204030204" pitchFamily="34" charset="0"/>
              </a:rPr>
              <a:t>  </a:t>
            </a:r>
          </a:p>
          <a:p>
            <a:pPr algn="ctr" eaLnBrk="1" hangingPunct="1"/>
            <a:r>
              <a:rPr lang="en-US" altLang="en-US" sz="4000" dirty="0" err="1">
                <a:latin typeface="Calibri" panose="020F0502020204030204" pitchFamily="34" charset="0"/>
              </a:rPr>
              <a:t>Ilapit</a:t>
            </a:r>
            <a:r>
              <a:rPr lang="en-US" altLang="en-US" sz="4000" dirty="0">
                <a:latin typeface="Calibri" panose="020F0502020204030204" pitchFamily="34" charset="0"/>
              </a:rPr>
              <a:t> ang </a:t>
            </a:r>
            <a:r>
              <a:rPr lang="en-US" altLang="en-US" sz="4000" dirty="0" err="1">
                <a:latin typeface="Calibri" panose="020F0502020204030204" pitchFamily="34" charset="0"/>
              </a:rPr>
              <a:t>isang</a:t>
            </a:r>
            <a:r>
              <a:rPr lang="en-US" altLang="en-US" sz="4000" dirty="0">
                <a:latin typeface="Calibri" panose="020F0502020204030204" pitchFamily="34" charset="0"/>
              </a:rPr>
              <a:t> </a:t>
            </a:r>
            <a:r>
              <a:rPr lang="en-US" altLang="en-US" sz="4000" dirty="0" err="1">
                <a:latin typeface="Calibri" panose="020F0502020204030204" pitchFamily="34" charset="0"/>
              </a:rPr>
              <a:t>tao</a:t>
            </a:r>
            <a:r>
              <a:rPr lang="en-US" altLang="en-US" sz="4000" dirty="0">
                <a:latin typeface="Calibri" panose="020F0502020204030204" pitchFamily="34" charset="0"/>
              </a:rPr>
              <a:t> kay Kristo, at </a:t>
            </a:r>
            <a:r>
              <a:rPr lang="en-US" altLang="en-US" sz="4000" dirty="0" err="1">
                <a:latin typeface="Calibri" panose="020F0502020204030204" pitchFamily="34" charset="0"/>
              </a:rPr>
              <a:t>pagkatapos</a:t>
            </a:r>
            <a:r>
              <a:rPr lang="en-US" altLang="en-US" sz="4000" dirty="0">
                <a:latin typeface="Calibri" panose="020F0502020204030204" pitchFamily="34" charset="0"/>
              </a:rPr>
              <a:t> ay </a:t>
            </a:r>
            <a:r>
              <a:rPr lang="en-US" altLang="en-US" sz="4000" dirty="0" err="1">
                <a:latin typeface="Calibri" panose="020F0502020204030204" pitchFamily="34" charset="0"/>
              </a:rPr>
              <a:t>maging</a:t>
            </a:r>
            <a:r>
              <a:rPr lang="en-US" altLang="en-US" sz="4000" dirty="0">
                <a:latin typeface="Calibri" panose="020F0502020204030204" pitchFamily="34" charset="0"/>
              </a:rPr>
              <a:t> </a:t>
            </a:r>
            <a:r>
              <a:rPr lang="en-US" altLang="en-US" sz="4000" dirty="0" err="1">
                <a:latin typeface="Calibri" panose="020F0502020204030204" pitchFamily="34" charset="0"/>
              </a:rPr>
              <a:t>kaibigan</a:t>
            </a:r>
            <a:r>
              <a:rPr lang="en-US" altLang="en-US" sz="4000" dirty="0">
                <a:latin typeface="Calibri" panose="020F0502020204030204" pitchFamily="34" charset="0"/>
              </a:rPr>
              <a:t> </a:t>
            </a:r>
            <a:r>
              <a:rPr lang="en-US" altLang="en-US" sz="4000" dirty="0" err="1">
                <a:latin typeface="Calibri" panose="020F0502020204030204" pitchFamily="34" charset="0"/>
              </a:rPr>
              <a:t>nila</a:t>
            </a:r>
            <a:r>
              <a:rPr lang="en-US" altLang="en-US" sz="4000" dirty="0">
                <a:latin typeface="Calibri" panose="020F0502020204030204" pitchFamily="34" charset="0"/>
              </a:rPr>
              <a:t>.</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008039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a:xfrm>
            <a:off x="0" y="136806"/>
            <a:ext cx="9144000" cy="992747"/>
          </a:xfrm>
          <a:prstGeom prst="rect">
            <a:avLst/>
          </a:prstGeom>
        </p:spPr>
        <p:txBody>
          <a:bodyPr/>
          <a:lstStyle/>
          <a:p>
            <a:pPr algn="ctr" eaLnBrk="1" hangingPunct="1"/>
            <a:r>
              <a:rPr lang="en-US" altLang="en-US" sz="2800" b="1" dirty="0">
                <a:solidFill>
                  <a:schemeClr val="bg1"/>
                </a:solidFill>
                <a:latin typeface="+mn-lt"/>
              </a:rPr>
              <a:t>3 AREA NG PAGSASANAY NA MAGBUBUKAS NG KAPANGYARIHAN NG PAGDIDISIPULO SA IYONG SIMBAHAN</a:t>
            </a:r>
          </a:p>
        </p:txBody>
      </p:sp>
      <p:sp>
        <p:nvSpPr>
          <p:cNvPr id="3" name="Rectangle 2"/>
          <p:cNvSpPr txBox="1">
            <a:spLocks/>
          </p:cNvSpPr>
          <p:nvPr/>
        </p:nvSpPr>
        <p:spPr>
          <a:xfrm>
            <a:off x="0" y="4226208"/>
            <a:ext cx="9144000" cy="489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pPr>
            <a:r>
              <a:rPr lang="en-US" altLang="en-US" sz="1800" b="1" dirty="0">
                <a:solidFill>
                  <a:schemeClr val="bg1"/>
                </a:solidFill>
                <a:latin typeface="+mn-lt"/>
              </a:rPr>
              <a:t>3 AREAS OF TRAINING THAT WILL UNLOCK </a:t>
            </a:r>
            <a:br>
              <a:rPr lang="en-US" altLang="en-US" sz="1800" b="1" dirty="0">
                <a:solidFill>
                  <a:schemeClr val="bg1"/>
                </a:solidFill>
                <a:latin typeface="+mn-lt"/>
              </a:rPr>
            </a:br>
            <a:r>
              <a:rPr lang="en-US" altLang="en-US" sz="1800" b="1" dirty="0">
                <a:solidFill>
                  <a:schemeClr val="bg1"/>
                </a:solidFill>
                <a:latin typeface="+mn-lt"/>
              </a:rPr>
              <a:t>THE POWER OF DISCIPLESHIP IN YOUR CHURCH</a:t>
            </a:r>
            <a:endParaRPr lang="en-US" altLang="en-US" sz="2400" b="1" dirty="0">
              <a:solidFill>
                <a:schemeClr val="bg1"/>
              </a:solidFill>
              <a:latin typeface="+mn-lt"/>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635634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a:xfrm>
            <a:off x="0" y="136806"/>
            <a:ext cx="9144000" cy="992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3 AREA NG PAGSASANAY NA MAGBUBUKAS NG KAPANGYARIHAN NG PAGDIDISIPULO SA IYONG SIMBAHAN</a:t>
            </a:r>
          </a:p>
        </p:txBody>
      </p:sp>
      <p:sp>
        <p:nvSpPr>
          <p:cNvPr id="7" name="Rectangle 3"/>
          <p:cNvSpPr txBox="1">
            <a:spLocks/>
          </p:cNvSpPr>
          <p:nvPr/>
        </p:nvSpPr>
        <p:spPr bwMode="auto">
          <a:xfrm>
            <a:off x="712694" y="1647172"/>
            <a:ext cx="8077200" cy="251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800" b="1" dirty="0"/>
              <a:t>DALASAN </a:t>
            </a:r>
            <a:r>
              <a:rPr lang="en-US" altLang="en-US" sz="2800" b="1" dirty="0" err="1"/>
              <a:t>na</a:t>
            </a:r>
            <a:r>
              <a:rPr lang="en-US" altLang="en-US" sz="2800" b="1" dirty="0"/>
              <a:t> </a:t>
            </a:r>
            <a:r>
              <a:rPr lang="en-US" altLang="en-US" sz="2800" b="1" dirty="0" err="1"/>
              <a:t>sanayin</a:t>
            </a:r>
            <a:r>
              <a:rPr lang="en-US" altLang="en-US" sz="2800" b="1" dirty="0"/>
              <a:t> ang </a:t>
            </a:r>
            <a:r>
              <a:rPr lang="en-US" altLang="en-US" sz="2800" b="1" dirty="0" err="1"/>
              <a:t>iyong</a:t>
            </a:r>
            <a:r>
              <a:rPr lang="en-US" altLang="en-US" sz="2800" b="1" dirty="0"/>
              <a:t> </a:t>
            </a:r>
            <a:r>
              <a:rPr lang="en-US" altLang="en-US" sz="2800" b="1" dirty="0" err="1"/>
              <a:t>mga</a:t>
            </a:r>
            <a:r>
              <a:rPr lang="en-US" altLang="en-US" sz="2800" b="1" dirty="0"/>
              <a:t> </a:t>
            </a:r>
            <a:r>
              <a:rPr lang="en-US" altLang="en-US" sz="2800" b="1" dirty="0" err="1"/>
              <a:t>tao</a:t>
            </a:r>
            <a:r>
              <a:rPr lang="en-US" altLang="en-US" sz="2800" b="1" dirty="0"/>
              <a:t> </a:t>
            </a:r>
            <a:r>
              <a:rPr lang="en-US" altLang="en-US" sz="2800" b="1" dirty="0" err="1"/>
              <a:t>sa</a:t>
            </a:r>
            <a:r>
              <a:rPr lang="en-US" altLang="en-US" sz="2800" b="1" dirty="0"/>
              <a:t> personal </a:t>
            </a:r>
            <a:r>
              <a:rPr lang="en-US" altLang="en-US" sz="2800" b="1" dirty="0" err="1"/>
              <a:t>na</a:t>
            </a:r>
            <a:r>
              <a:rPr lang="en-US" altLang="en-US" sz="2800" b="1" dirty="0"/>
              <a:t> </a:t>
            </a:r>
            <a:r>
              <a:rPr lang="en-US" altLang="en-US" sz="2800" b="1" dirty="0" err="1"/>
              <a:t>ebanghelismo</a:t>
            </a:r>
            <a:br>
              <a:rPr lang="en-US" altLang="en-US" sz="2800" b="1" dirty="0"/>
            </a:br>
            <a:endParaRPr lang="en-US" sz="2800" b="1" dirty="0">
              <a:cs typeface="Arial" charset="0"/>
            </a:endParaRPr>
          </a:p>
          <a:p>
            <a:pPr eaLnBrk="1" hangingPunct="1">
              <a:lnSpc>
                <a:spcPct val="90000"/>
              </a:lnSpc>
              <a:buFont typeface="Wingdings 3" panose="05040102010807070707" pitchFamily="18" charset="2"/>
              <a:buNone/>
            </a:pPr>
            <a:endParaRPr lang="en-US" altLang="en-US" sz="2800" b="1" dirty="0"/>
          </a:p>
        </p:txBody>
      </p:sp>
      <p:sp>
        <p:nvSpPr>
          <p:cNvPr id="8" name="Rectangle 3"/>
          <p:cNvSpPr txBox="1">
            <a:spLocks/>
          </p:cNvSpPr>
          <p:nvPr/>
        </p:nvSpPr>
        <p:spPr bwMode="auto">
          <a:xfrm>
            <a:off x="2779059" y="5307107"/>
            <a:ext cx="5939118" cy="112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000" b="1" dirty="0"/>
              <a:t>Train your people in personal evangelism OFTEN</a:t>
            </a:r>
          </a:p>
        </p:txBody>
      </p:sp>
      <p:sp>
        <p:nvSpPr>
          <p:cNvPr id="9" name="Rectangle 2"/>
          <p:cNvSpPr txBox="1">
            <a:spLocks/>
          </p:cNvSpPr>
          <p:nvPr/>
        </p:nvSpPr>
        <p:spPr>
          <a:xfrm>
            <a:off x="0" y="4226208"/>
            <a:ext cx="9144000" cy="489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pPr>
            <a:r>
              <a:rPr lang="en-US" altLang="en-US" sz="1800" b="1" dirty="0">
                <a:solidFill>
                  <a:schemeClr val="bg1"/>
                </a:solidFill>
                <a:latin typeface="+mn-lt"/>
              </a:rPr>
              <a:t>3 AREAS OF TRAINING THAT WILL UNLOCK </a:t>
            </a:r>
            <a:br>
              <a:rPr lang="en-US" altLang="en-US" sz="1800" b="1" dirty="0">
                <a:solidFill>
                  <a:schemeClr val="bg1"/>
                </a:solidFill>
                <a:latin typeface="+mn-lt"/>
              </a:rPr>
            </a:br>
            <a:r>
              <a:rPr lang="en-US" altLang="en-US" sz="1800" b="1" dirty="0">
                <a:solidFill>
                  <a:schemeClr val="bg1"/>
                </a:solidFill>
                <a:latin typeface="+mn-lt"/>
              </a:rPr>
              <a:t>THE POWER OF DISCIPLESHIP IN YOUR CHURCH</a:t>
            </a:r>
            <a:endParaRPr lang="en-US" altLang="en-US" sz="2400" b="1" dirty="0">
              <a:solidFill>
                <a:schemeClr val="bg1"/>
              </a:solidFill>
              <a:latin typeface="+mn-lt"/>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456503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a:xfrm>
            <a:off x="0" y="136806"/>
            <a:ext cx="9144000" cy="992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3 AREA NG PAGSASANAY NA MAGBUBUKAS NG KAPANGYARIHAN NG PAGDIDISIPULO SA IYONG SIMBAHAN</a:t>
            </a:r>
          </a:p>
        </p:txBody>
      </p:sp>
      <p:sp>
        <p:nvSpPr>
          <p:cNvPr id="7" name="Rectangle 3"/>
          <p:cNvSpPr txBox="1">
            <a:spLocks/>
          </p:cNvSpPr>
          <p:nvPr/>
        </p:nvSpPr>
        <p:spPr bwMode="auto">
          <a:xfrm>
            <a:off x="712694" y="1647172"/>
            <a:ext cx="8077200" cy="251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800" b="1" dirty="0"/>
              <a:t>DALASAN </a:t>
            </a:r>
            <a:r>
              <a:rPr lang="en-US" altLang="en-US" sz="2800" b="1" dirty="0" err="1"/>
              <a:t>na</a:t>
            </a:r>
            <a:r>
              <a:rPr lang="en-US" altLang="en-US" sz="2800" b="1" dirty="0"/>
              <a:t> </a:t>
            </a:r>
            <a:r>
              <a:rPr lang="en-US" altLang="en-US" sz="2800" b="1" dirty="0" err="1"/>
              <a:t>sanayin</a:t>
            </a:r>
            <a:r>
              <a:rPr lang="en-US" altLang="en-US" sz="2800" b="1" dirty="0"/>
              <a:t> ang </a:t>
            </a:r>
            <a:r>
              <a:rPr lang="en-US" altLang="en-US" sz="2800" b="1" dirty="0" err="1"/>
              <a:t>iyong</a:t>
            </a:r>
            <a:r>
              <a:rPr lang="en-US" altLang="en-US" sz="2800" b="1" dirty="0"/>
              <a:t> </a:t>
            </a:r>
            <a:r>
              <a:rPr lang="en-US" altLang="en-US" sz="2800" b="1" dirty="0" err="1"/>
              <a:t>mga</a:t>
            </a:r>
            <a:r>
              <a:rPr lang="en-US" altLang="en-US" sz="2800" b="1" dirty="0"/>
              <a:t> </a:t>
            </a:r>
            <a:r>
              <a:rPr lang="en-US" altLang="en-US" sz="2800" b="1" dirty="0" err="1"/>
              <a:t>tao</a:t>
            </a:r>
            <a:r>
              <a:rPr lang="en-US" altLang="en-US" sz="2800" b="1" dirty="0"/>
              <a:t> </a:t>
            </a:r>
            <a:r>
              <a:rPr lang="en-US" altLang="en-US" sz="2800" b="1" dirty="0" err="1"/>
              <a:t>sa</a:t>
            </a:r>
            <a:r>
              <a:rPr lang="en-US" altLang="en-US" sz="2800" b="1" dirty="0"/>
              <a:t> personal </a:t>
            </a:r>
            <a:r>
              <a:rPr lang="en-US" altLang="en-US" sz="2800" b="1" dirty="0" err="1"/>
              <a:t>na</a:t>
            </a:r>
            <a:r>
              <a:rPr lang="en-US" altLang="en-US" sz="2800" b="1" dirty="0"/>
              <a:t> </a:t>
            </a:r>
            <a:r>
              <a:rPr lang="en-US" altLang="en-US" sz="2800" b="1" dirty="0" err="1"/>
              <a:t>ebanghelismo</a:t>
            </a:r>
            <a:br>
              <a:rPr lang="en-US" altLang="en-US" sz="2800" b="1" dirty="0"/>
            </a:br>
            <a:endParaRPr lang="en-US" altLang="en-US" sz="2800" b="1" dirty="0"/>
          </a:p>
          <a:p>
            <a:pPr>
              <a:lnSpc>
                <a:spcPct val="90000"/>
              </a:lnSpc>
              <a:buAutoNum type="arabicPeriod"/>
            </a:pPr>
            <a:r>
              <a:rPr lang="en-US" sz="2800" b="1" dirty="0" err="1">
                <a:cs typeface="Arial" charset="0"/>
              </a:rPr>
              <a:t>Sanayin</a:t>
            </a:r>
            <a:r>
              <a:rPr lang="en-US" sz="2800" b="1" dirty="0">
                <a:cs typeface="Arial" charset="0"/>
              </a:rPr>
              <a:t> ang </a:t>
            </a:r>
            <a:r>
              <a:rPr lang="en-US" sz="2800" b="1" dirty="0" err="1">
                <a:cs typeface="Arial" charset="0"/>
              </a:rPr>
              <a:t>iyong</a:t>
            </a:r>
            <a:r>
              <a:rPr lang="en-US" sz="2800" b="1" dirty="0">
                <a:cs typeface="Arial" charset="0"/>
              </a:rPr>
              <a:t> </a:t>
            </a:r>
            <a:r>
              <a:rPr lang="en-US" sz="2800" b="1" dirty="0" err="1">
                <a:cs typeface="Arial" charset="0"/>
              </a:rPr>
              <a:t>mga</a:t>
            </a:r>
            <a:r>
              <a:rPr lang="en-US" sz="2800" b="1" dirty="0">
                <a:cs typeface="Arial" charset="0"/>
              </a:rPr>
              <a:t> </a:t>
            </a:r>
            <a:r>
              <a:rPr lang="en-US" sz="2800" b="1" dirty="0" err="1">
                <a:cs typeface="Arial" charset="0"/>
              </a:rPr>
              <a:t>tao</a:t>
            </a:r>
            <a:r>
              <a:rPr lang="en-US" sz="2800" b="1" dirty="0">
                <a:cs typeface="Arial" charset="0"/>
              </a:rPr>
              <a:t> </a:t>
            </a:r>
            <a:r>
              <a:rPr lang="en-US" sz="2800" b="1" dirty="0" err="1">
                <a:cs typeface="Arial" charset="0"/>
              </a:rPr>
              <a:t>na</a:t>
            </a:r>
            <a:r>
              <a:rPr lang="en-US" sz="2800" b="1" dirty="0">
                <a:cs typeface="Arial" charset="0"/>
              </a:rPr>
              <a:t> </a:t>
            </a:r>
            <a:r>
              <a:rPr lang="en-US" sz="2800" b="1" dirty="0" err="1">
                <a:cs typeface="Arial" charset="0"/>
              </a:rPr>
              <a:t>bumuo</a:t>
            </a:r>
            <a:r>
              <a:rPr lang="en-US" sz="2800" b="1" dirty="0">
                <a:cs typeface="Arial" charset="0"/>
              </a:rPr>
              <a:t> ng </a:t>
            </a:r>
            <a:r>
              <a:rPr lang="en-US" sz="2800" b="1" dirty="0" err="1">
                <a:cs typeface="Arial" charset="0"/>
              </a:rPr>
              <a:t>mga</a:t>
            </a:r>
            <a:r>
              <a:rPr lang="en-US" sz="2800" b="1" dirty="0">
                <a:cs typeface="Arial" charset="0"/>
              </a:rPr>
              <a:t> </a:t>
            </a:r>
            <a:r>
              <a:rPr lang="en-US" sz="2800" b="1" dirty="0" err="1">
                <a:cs typeface="Arial" charset="0"/>
              </a:rPr>
              <a:t>pagkakaibigan</a:t>
            </a:r>
            <a:endParaRPr lang="en-US" sz="2800" b="1" dirty="0">
              <a:cs typeface="Arial" charset="0"/>
            </a:endParaRPr>
          </a:p>
          <a:p>
            <a:pPr>
              <a:lnSpc>
                <a:spcPct val="90000"/>
              </a:lnSpc>
              <a:buNone/>
            </a:pPr>
            <a:endParaRPr lang="en-US" sz="2800" b="1" dirty="0">
              <a:cs typeface="Arial" charset="0"/>
            </a:endParaRPr>
          </a:p>
          <a:p>
            <a:pPr eaLnBrk="1" hangingPunct="1">
              <a:lnSpc>
                <a:spcPct val="90000"/>
              </a:lnSpc>
              <a:buFont typeface="Wingdings 3" panose="05040102010807070707" pitchFamily="18" charset="2"/>
              <a:buNone/>
            </a:pPr>
            <a:endParaRPr lang="en-US" altLang="en-US" sz="2800" b="1" dirty="0"/>
          </a:p>
        </p:txBody>
      </p:sp>
      <p:sp>
        <p:nvSpPr>
          <p:cNvPr id="8" name="Rectangle 3"/>
          <p:cNvSpPr txBox="1">
            <a:spLocks/>
          </p:cNvSpPr>
          <p:nvPr/>
        </p:nvSpPr>
        <p:spPr bwMode="auto">
          <a:xfrm>
            <a:off x="2779059" y="5307107"/>
            <a:ext cx="5939118" cy="112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000" b="1" dirty="0"/>
              <a:t>Train your people in personal evangelism OFTEN</a:t>
            </a:r>
          </a:p>
          <a:p>
            <a:pPr>
              <a:lnSpc>
                <a:spcPct val="90000"/>
              </a:lnSpc>
              <a:buAutoNum type="arabicPeriod"/>
            </a:pPr>
            <a:r>
              <a:rPr lang="en-US" sz="2000" b="1" dirty="0">
                <a:cs typeface="Arial" charset="0"/>
              </a:rPr>
              <a:t>Train your people to build friendships</a:t>
            </a:r>
          </a:p>
        </p:txBody>
      </p:sp>
      <p:sp>
        <p:nvSpPr>
          <p:cNvPr id="5" name="Rectangle 2"/>
          <p:cNvSpPr txBox="1">
            <a:spLocks/>
          </p:cNvSpPr>
          <p:nvPr/>
        </p:nvSpPr>
        <p:spPr>
          <a:xfrm>
            <a:off x="0" y="4226208"/>
            <a:ext cx="9144000" cy="489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pPr>
            <a:r>
              <a:rPr lang="en-US" altLang="en-US" sz="1800" b="1" dirty="0">
                <a:solidFill>
                  <a:schemeClr val="bg1"/>
                </a:solidFill>
                <a:latin typeface="+mn-lt"/>
              </a:rPr>
              <a:t>3 AREAS OF TRAINING THAT WILL UNLOCK </a:t>
            </a:r>
            <a:br>
              <a:rPr lang="en-US" altLang="en-US" sz="1800" b="1" dirty="0">
                <a:solidFill>
                  <a:schemeClr val="bg1"/>
                </a:solidFill>
                <a:latin typeface="+mn-lt"/>
              </a:rPr>
            </a:br>
            <a:r>
              <a:rPr lang="en-US" altLang="en-US" sz="1800" b="1" dirty="0">
                <a:solidFill>
                  <a:schemeClr val="bg1"/>
                </a:solidFill>
                <a:latin typeface="+mn-lt"/>
              </a:rPr>
              <a:t>THE POWER OF DISCIPLESHIP IN YOUR CHURCH</a:t>
            </a:r>
            <a:endParaRPr lang="en-US" altLang="en-US" sz="2400" b="1" dirty="0">
              <a:solidFill>
                <a:schemeClr val="bg1"/>
              </a:solidFill>
              <a:latin typeface="+mn-lt"/>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764339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txBox="1">
            <a:spLocks/>
          </p:cNvSpPr>
          <p:nvPr/>
        </p:nvSpPr>
        <p:spPr bwMode="auto">
          <a:xfrm>
            <a:off x="712694" y="1647172"/>
            <a:ext cx="8077200" cy="251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200" b="1" dirty="0"/>
              <a:t>DALASAN </a:t>
            </a:r>
            <a:r>
              <a:rPr lang="en-US" altLang="en-US" sz="2200" b="1" dirty="0" err="1"/>
              <a:t>na</a:t>
            </a:r>
            <a:r>
              <a:rPr lang="en-US" altLang="en-US" sz="2200" b="1" dirty="0"/>
              <a:t> </a:t>
            </a:r>
            <a:r>
              <a:rPr lang="en-US" altLang="en-US" sz="2200" b="1" dirty="0" err="1"/>
              <a:t>sanayin</a:t>
            </a:r>
            <a:r>
              <a:rPr lang="en-US" altLang="en-US" sz="2200" b="1" dirty="0"/>
              <a:t> ang </a:t>
            </a:r>
            <a:r>
              <a:rPr lang="en-US" altLang="en-US" sz="2200" b="1" dirty="0" err="1"/>
              <a:t>iyong</a:t>
            </a:r>
            <a:r>
              <a:rPr lang="en-US" altLang="en-US" sz="2200" b="1" dirty="0"/>
              <a:t> </a:t>
            </a:r>
            <a:r>
              <a:rPr lang="en-US" altLang="en-US" sz="2200" b="1" dirty="0" err="1"/>
              <a:t>mga</a:t>
            </a:r>
            <a:r>
              <a:rPr lang="en-US" altLang="en-US" sz="2200" b="1" dirty="0"/>
              <a:t> </a:t>
            </a:r>
            <a:r>
              <a:rPr lang="en-US" altLang="en-US" sz="2200" b="1" dirty="0" err="1"/>
              <a:t>tao</a:t>
            </a:r>
            <a:r>
              <a:rPr lang="en-US" altLang="en-US" sz="2200" b="1" dirty="0"/>
              <a:t> </a:t>
            </a:r>
            <a:r>
              <a:rPr lang="en-US" altLang="en-US" sz="2200" b="1" dirty="0" err="1"/>
              <a:t>sa</a:t>
            </a:r>
            <a:r>
              <a:rPr lang="en-US" altLang="en-US" sz="2200" b="1" dirty="0"/>
              <a:t> personal </a:t>
            </a:r>
            <a:r>
              <a:rPr lang="en-US" altLang="en-US" sz="2200" b="1" dirty="0" err="1"/>
              <a:t>na</a:t>
            </a:r>
            <a:r>
              <a:rPr lang="en-US" altLang="en-US" sz="2200" b="1" dirty="0"/>
              <a:t> </a:t>
            </a:r>
            <a:r>
              <a:rPr lang="en-US" altLang="en-US" sz="2200" b="1" dirty="0" err="1"/>
              <a:t>ebanghelismo</a:t>
            </a:r>
            <a:br>
              <a:rPr lang="en-US" altLang="en-US" sz="2200" b="1" dirty="0"/>
            </a:br>
            <a:endParaRPr lang="en-US" altLang="en-US" sz="2200" b="1" dirty="0"/>
          </a:p>
          <a:p>
            <a:pPr>
              <a:lnSpc>
                <a:spcPct val="90000"/>
              </a:lnSpc>
              <a:buAutoNum type="arabicPeriod"/>
            </a:pPr>
            <a:r>
              <a:rPr lang="en-US" sz="2200" b="1" dirty="0" err="1">
                <a:cs typeface="Arial" charset="0"/>
              </a:rPr>
              <a:t>Sanayin</a:t>
            </a:r>
            <a:r>
              <a:rPr lang="en-US" sz="2200" b="1" dirty="0">
                <a:cs typeface="Arial" charset="0"/>
              </a:rPr>
              <a:t> ang </a:t>
            </a:r>
            <a:r>
              <a:rPr lang="en-US" sz="2200" b="1" dirty="0" err="1">
                <a:cs typeface="Arial" charset="0"/>
              </a:rPr>
              <a:t>iyong</a:t>
            </a:r>
            <a:r>
              <a:rPr lang="en-US" sz="2200" b="1" dirty="0">
                <a:cs typeface="Arial" charset="0"/>
              </a:rPr>
              <a:t> </a:t>
            </a:r>
            <a:r>
              <a:rPr lang="en-US" sz="2200" b="1" dirty="0" err="1">
                <a:cs typeface="Arial" charset="0"/>
              </a:rPr>
              <a:t>mga</a:t>
            </a:r>
            <a:r>
              <a:rPr lang="en-US" sz="2200" b="1" dirty="0">
                <a:cs typeface="Arial" charset="0"/>
              </a:rPr>
              <a:t> </a:t>
            </a:r>
            <a:r>
              <a:rPr lang="en-US" sz="2200" b="1" dirty="0" err="1">
                <a:cs typeface="Arial" charset="0"/>
              </a:rPr>
              <a:t>tao</a:t>
            </a:r>
            <a:r>
              <a:rPr lang="en-US" sz="2200" b="1" dirty="0">
                <a:cs typeface="Arial" charset="0"/>
              </a:rPr>
              <a:t> </a:t>
            </a:r>
            <a:r>
              <a:rPr lang="en-US" sz="2200" b="1" dirty="0" err="1">
                <a:cs typeface="Arial" charset="0"/>
              </a:rPr>
              <a:t>na</a:t>
            </a:r>
            <a:r>
              <a:rPr lang="en-US" sz="2200" b="1" dirty="0">
                <a:cs typeface="Arial" charset="0"/>
              </a:rPr>
              <a:t> </a:t>
            </a:r>
            <a:r>
              <a:rPr lang="en-US" sz="2200" b="1" dirty="0" err="1">
                <a:cs typeface="Arial" charset="0"/>
              </a:rPr>
              <a:t>bumuo</a:t>
            </a:r>
            <a:r>
              <a:rPr lang="en-US" sz="2200" b="1" dirty="0">
                <a:cs typeface="Arial" charset="0"/>
              </a:rPr>
              <a:t> ng </a:t>
            </a:r>
            <a:r>
              <a:rPr lang="en-US" sz="2200" b="1" dirty="0" err="1">
                <a:cs typeface="Arial" charset="0"/>
              </a:rPr>
              <a:t>mga</a:t>
            </a:r>
            <a:r>
              <a:rPr lang="en-US" sz="2200" b="1" dirty="0">
                <a:cs typeface="Arial" charset="0"/>
              </a:rPr>
              <a:t> </a:t>
            </a:r>
            <a:r>
              <a:rPr lang="en-US" sz="2200" b="1" dirty="0" err="1">
                <a:cs typeface="Arial" charset="0"/>
              </a:rPr>
              <a:t>pagkakaibigan</a:t>
            </a:r>
            <a:endParaRPr lang="en-US" sz="2200" b="1" dirty="0">
              <a:cs typeface="Arial" charset="0"/>
            </a:endParaRPr>
          </a:p>
          <a:p>
            <a:pPr>
              <a:lnSpc>
                <a:spcPct val="90000"/>
              </a:lnSpc>
              <a:buAutoNum type="arabicPeriod"/>
            </a:pPr>
            <a:endParaRPr lang="en-US" sz="2200" b="1" dirty="0">
              <a:cs typeface="Arial" charset="0"/>
            </a:endParaRPr>
          </a:p>
          <a:p>
            <a:pPr>
              <a:lnSpc>
                <a:spcPct val="90000"/>
              </a:lnSpc>
              <a:buAutoNum type="arabicPeriod"/>
            </a:pPr>
            <a:r>
              <a:rPr lang="en-US" sz="2200" b="1" dirty="0" err="1">
                <a:cs typeface="Arial" charset="0"/>
              </a:rPr>
              <a:t>Kilalanin</a:t>
            </a:r>
            <a:r>
              <a:rPr lang="en-US" sz="2200" b="1" dirty="0">
                <a:cs typeface="Arial" charset="0"/>
              </a:rPr>
              <a:t>, </a:t>
            </a:r>
            <a:r>
              <a:rPr lang="en-US" sz="2200" b="1" dirty="0" err="1">
                <a:cs typeface="Arial" charset="0"/>
              </a:rPr>
              <a:t>sanayin</a:t>
            </a:r>
            <a:r>
              <a:rPr lang="en-US" sz="2200" b="1" dirty="0">
                <a:cs typeface="Arial" charset="0"/>
              </a:rPr>
              <a:t> at </a:t>
            </a:r>
            <a:r>
              <a:rPr lang="en-US" sz="2200" b="1" dirty="0" err="1">
                <a:cs typeface="Arial" charset="0"/>
              </a:rPr>
              <a:t>palayain</a:t>
            </a:r>
            <a:r>
              <a:rPr lang="en-US" sz="2200" b="1" dirty="0">
                <a:cs typeface="Arial" charset="0"/>
              </a:rPr>
              <a:t> ang </a:t>
            </a:r>
            <a:r>
              <a:rPr lang="en-US" sz="2200" b="1" dirty="0" err="1">
                <a:cs typeface="Arial" charset="0"/>
              </a:rPr>
              <a:t>iyong</a:t>
            </a:r>
            <a:r>
              <a:rPr lang="en-US" sz="2200" b="1" dirty="0">
                <a:cs typeface="Arial" charset="0"/>
              </a:rPr>
              <a:t> </a:t>
            </a:r>
            <a:r>
              <a:rPr lang="en-US" sz="2200" b="1" dirty="0" err="1">
                <a:cs typeface="Arial" charset="0"/>
              </a:rPr>
              <a:t>mga</a:t>
            </a:r>
            <a:r>
              <a:rPr lang="en-US" sz="2200" b="1" dirty="0">
                <a:cs typeface="Arial" charset="0"/>
              </a:rPr>
              <a:t> </a:t>
            </a:r>
            <a:r>
              <a:rPr lang="en-US" sz="2200" b="1" dirty="0" err="1">
                <a:cs typeface="Arial" charset="0"/>
              </a:rPr>
              <a:t>ebanghelista</a:t>
            </a:r>
            <a:endParaRPr lang="en-US" sz="2200" b="1" dirty="0">
              <a:cs typeface="Arial" charset="0"/>
            </a:endParaRPr>
          </a:p>
          <a:p>
            <a:pPr eaLnBrk="1" hangingPunct="1">
              <a:lnSpc>
                <a:spcPct val="90000"/>
              </a:lnSpc>
              <a:buFont typeface="Wingdings 3" panose="05040102010807070707" pitchFamily="18" charset="2"/>
              <a:buNone/>
            </a:pPr>
            <a:endParaRPr lang="en-US" altLang="en-US" sz="2200" b="1" dirty="0"/>
          </a:p>
        </p:txBody>
      </p:sp>
      <p:sp>
        <p:nvSpPr>
          <p:cNvPr id="7" name="Rectangle 2"/>
          <p:cNvSpPr txBox="1">
            <a:spLocks/>
          </p:cNvSpPr>
          <p:nvPr/>
        </p:nvSpPr>
        <p:spPr>
          <a:xfrm>
            <a:off x="0" y="136806"/>
            <a:ext cx="9144000" cy="992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solidFill>
                  <a:schemeClr val="bg1"/>
                </a:solidFill>
                <a:latin typeface="+mn-lt"/>
              </a:rPr>
              <a:t>3 AREA NG PAGSASANAY NA MAGBUBUKAS NG KAPANGYARIHAN NG PAGDIDISIPULO SA IYONG SIMBAHAN</a:t>
            </a:r>
          </a:p>
        </p:txBody>
      </p:sp>
      <p:sp>
        <p:nvSpPr>
          <p:cNvPr id="9" name="Rectangle 3"/>
          <p:cNvSpPr txBox="1">
            <a:spLocks/>
          </p:cNvSpPr>
          <p:nvPr/>
        </p:nvSpPr>
        <p:spPr bwMode="auto">
          <a:xfrm>
            <a:off x="2779059" y="5307107"/>
            <a:ext cx="5939118" cy="112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3888"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AutoNum type="arabicPeriod"/>
            </a:pPr>
            <a:r>
              <a:rPr lang="en-US" altLang="en-US" sz="2000" b="1" dirty="0"/>
              <a:t>Train your people in personal evangelism OFTEN</a:t>
            </a:r>
          </a:p>
          <a:p>
            <a:pPr>
              <a:lnSpc>
                <a:spcPct val="90000"/>
              </a:lnSpc>
              <a:buAutoNum type="arabicPeriod"/>
            </a:pPr>
            <a:r>
              <a:rPr lang="en-US" sz="2000" b="1" dirty="0">
                <a:cs typeface="Arial" charset="0"/>
              </a:rPr>
              <a:t>Train your people to build friendships</a:t>
            </a:r>
          </a:p>
          <a:p>
            <a:pPr>
              <a:lnSpc>
                <a:spcPct val="90000"/>
              </a:lnSpc>
              <a:buAutoNum type="arabicPeriod"/>
            </a:pPr>
            <a:r>
              <a:rPr lang="en-US" sz="2000" b="1" dirty="0">
                <a:cs typeface="Arial" charset="0"/>
              </a:rPr>
              <a:t>Identify, train and release your evangelists</a:t>
            </a:r>
            <a:endParaRPr lang="en-US" altLang="en-US" sz="2000" b="1" dirty="0"/>
          </a:p>
        </p:txBody>
      </p:sp>
      <p:sp>
        <p:nvSpPr>
          <p:cNvPr id="10" name="Rectangle 2"/>
          <p:cNvSpPr txBox="1">
            <a:spLocks/>
          </p:cNvSpPr>
          <p:nvPr/>
        </p:nvSpPr>
        <p:spPr>
          <a:xfrm>
            <a:off x="0" y="4226208"/>
            <a:ext cx="9144000" cy="489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pPr>
            <a:r>
              <a:rPr lang="en-US" altLang="en-US" sz="1800" b="1" dirty="0">
                <a:solidFill>
                  <a:schemeClr val="bg1"/>
                </a:solidFill>
                <a:latin typeface="+mn-lt"/>
              </a:rPr>
              <a:t>3 AREAS OF TRAINING THAT WILL UNLOCK </a:t>
            </a:r>
            <a:br>
              <a:rPr lang="en-US" altLang="en-US" sz="1800" b="1" dirty="0">
                <a:solidFill>
                  <a:schemeClr val="bg1"/>
                </a:solidFill>
                <a:latin typeface="+mn-lt"/>
              </a:rPr>
            </a:br>
            <a:r>
              <a:rPr lang="en-US" altLang="en-US" sz="1800" b="1" dirty="0">
                <a:solidFill>
                  <a:schemeClr val="bg1"/>
                </a:solidFill>
                <a:latin typeface="+mn-lt"/>
              </a:rPr>
              <a:t>THE POWER OF DISCIPLESHIP IN YOUR CHURCH</a:t>
            </a:r>
            <a:endParaRPr lang="en-US" altLang="en-US" sz="2400" b="1" dirty="0">
              <a:solidFill>
                <a:schemeClr val="bg1"/>
              </a:solidFill>
              <a:latin typeface="+mn-lt"/>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180522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ctrTitle" idx="4294967295"/>
          </p:nvPr>
        </p:nvSpPr>
        <p:spPr>
          <a:xfrm>
            <a:off x="0" y="1066800"/>
            <a:ext cx="9144000" cy="1295400"/>
          </a:xfrm>
          <a:prstGeom prst="rect">
            <a:avLst/>
          </a:prstGeom>
        </p:spPr>
        <p:txBody>
          <a:bodyPr/>
          <a:lstStyle/>
          <a:p>
            <a:pPr algn="ctr" eaLnBrk="1" hangingPunct="1"/>
            <a:r>
              <a:rPr lang="en-US" altLang="en-US" sz="7200" b="1" dirty="0"/>
              <a:t>ANG BAGONG NORMAL</a:t>
            </a:r>
          </a:p>
        </p:txBody>
      </p:sp>
      <p:sp>
        <p:nvSpPr>
          <p:cNvPr id="3" name="Title 1"/>
          <p:cNvSpPr txBox="1">
            <a:spLocks/>
          </p:cNvSpPr>
          <p:nvPr/>
        </p:nvSpPr>
        <p:spPr>
          <a:xfrm>
            <a:off x="2743200" y="5450541"/>
            <a:ext cx="592567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t>A NEW NORMAL</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52750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10055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idx="4294967295"/>
          </p:nvPr>
        </p:nvSpPr>
        <p:spPr>
          <a:xfrm>
            <a:off x="788894" y="562442"/>
            <a:ext cx="8005482" cy="4060929"/>
          </a:xfrm>
          <a:prstGeom prst="rect">
            <a:avLst/>
          </a:prstGeom>
        </p:spPr>
        <p:txBody>
          <a:bodyPr/>
          <a:lstStyle/>
          <a:p>
            <a:r>
              <a:rPr lang="en-US" altLang="en-US" sz="3200" dirty="0"/>
              <a:t>At para </a:t>
            </a:r>
            <a:r>
              <a:rPr lang="en-US" altLang="en-US" sz="3200" dirty="0" err="1"/>
              <a:t>sa</a:t>
            </a:r>
            <a:r>
              <a:rPr lang="en-US" altLang="en-US" sz="3200" dirty="0"/>
              <a:t> akin, </a:t>
            </a:r>
            <a:r>
              <a:rPr lang="en-US" altLang="en-US" sz="3200" dirty="0" err="1"/>
              <a:t>upang</a:t>
            </a:r>
            <a:r>
              <a:rPr lang="en-US" altLang="en-US" sz="3200" dirty="0"/>
              <a:t> </a:t>
            </a:r>
            <a:r>
              <a:rPr lang="en-US" altLang="en-US" sz="3200" dirty="0" err="1"/>
              <a:t>maibigay</a:t>
            </a:r>
            <a:r>
              <a:rPr lang="en-US" altLang="en-US" sz="3200" dirty="0"/>
              <a:t> </a:t>
            </a:r>
            <a:r>
              <a:rPr lang="en-US" altLang="en-US" sz="3200" dirty="0" err="1"/>
              <a:t>sa</a:t>
            </a:r>
            <a:r>
              <a:rPr lang="en-US" altLang="en-US" sz="3200" dirty="0"/>
              <a:t> akin ang </a:t>
            </a:r>
            <a:r>
              <a:rPr lang="en-US" altLang="en-US" sz="3200" dirty="0" err="1"/>
              <a:t>pananalita</a:t>
            </a:r>
            <a:r>
              <a:rPr lang="en-US" altLang="en-US" sz="3200" dirty="0"/>
              <a:t>, </a:t>
            </a:r>
            <a:r>
              <a:rPr lang="en-US" altLang="en-US" sz="3200" dirty="0" err="1"/>
              <a:t>upang</a:t>
            </a:r>
            <a:r>
              <a:rPr lang="en-US" altLang="en-US" sz="3200" dirty="0"/>
              <a:t> </a:t>
            </a:r>
            <a:r>
              <a:rPr lang="en-US" altLang="en-US" sz="3200" dirty="0" err="1"/>
              <a:t>maibuka</a:t>
            </a:r>
            <a:r>
              <a:rPr lang="en-US" altLang="en-US" sz="3200" dirty="0"/>
              <a:t> ko ng </a:t>
            </a:r>
            <a:r>
              <a:rPr lang="en-US" altLang="en-US" sz="3200" dirty="0" err="1"/>
              <a:t>buong</a:t>
            </a:r>
            <a:r>
              <a:rPr lang="en-US" altLang="en-US" sz="3200" dirty="0"/>
              <a:t> </a:t>
            </a:r>
            <a:r>
              <a:rPr lang="en-US" altLang="en-US" sz="3200" dirty="0" err="1"/>
              <a:t>katapangan</a:t>
            </a:r>
            <a:r>
              <a:rPr lang="en-US" altLang="en-US" sz="3200" dirty="0"/>
              <a:t> ang </a:t>
            </a:r>
            <a:r>
              <a:rPr lang="en-US" altLang="en-US" sz="3200" dirty="0" err="1"/>
              <a:t>aking</a:t>
            </a:r>
            <a:r>
              <a:rPr lang="en-US" altLang="en-US" sz="3200" dirty="0"/>
              <a:t> </a:t>
            </a:r>
            <a:r>
              <a:rPr lang="en-US" altLang="en-US" sz="3200" dirty="0" err="1"/>
              <a:t>bibig</a:t>
            </a:r>
            <a:r>
              <a:rPr lang="en-US" altLang="en-US" sz="3200" dirty="0"/>
              <a:t>, </a:t>
            </a:r>
            <a:r>
              <a:rPr lang="en-US" altLang="en-US" sz="3200" dirty="0" err="1"/>
              <a:t>upang</a:t>
            </a:r>
            <a:r>
              <a:rPr lang="en-US" altLang="en-US" sz="3200" dirty="0"/>
              <a:t> </a:t>
            </a:r>
            <a:r>
              <a:rPr lang="en-US" altLang="en-US" sz="3200" dirty="0" err="1"/>
              <a:t>ipakilala</a:t>
            </a:r>
            <a:r>
              <a:rPr lang="en-US" altLang="en-US" sz="3200" dirty="0"/>
              <a:t> ang </a:t>
            </a:r>
            <a:r>
              <a:rPr lang="en-US" altLang="en-US" sz="3200" dirty="0" err="1"/>
              <a:t>hiwaga</a:t>
            </a:r>
            <a:r>
              <a:rPr lang="en-US" altLang="en-US" sz="3200" dirty="0"/>
              <a:t> ng </a:t>
            </a:r>
            <a:r>
              <a:rPr lang="en-US" altLang="en-US" sz="3200" dirty="0" err="1"/>
              <a:t>ebanghelyo</a:t>
            </a:r>
            <a:r>
              <a:rPr lang="en-US" altLang="en-US" sz="3200" dirty="0"/>
              <a:t>, </a:t>
            </a:r>
            <a:r>
              <a:rPr lang="en-US" altLang="en-US" sz="3200" dirty="0" err="1"/>
              <a:t>na</a:t>
            </a:r>
            <a:r>
              <a:rPr lang="en-US" altLang="en-US" sz="3200" dirty="0"/>
              <a:t> kung </a:t>
            </a:r>
            <a:r>
              <a:rPr lang="en-US" altLang="en-US" sz="3200" dirty="0" err="1"/>
              <a:t>saan</a:t>
            </a:r>
            <a:r>
              <a:rPr lang="en-US" altLang="en-US" sz="3200" dirty="0"/>
              <a:t> </a:t>
            </a:r>
            <a:r>
              <a:rPr lang="en-US" altLang="en-US" sz="3200" dirty="0" err="1"/>
              <a:t>ako'y</a:t>
            </a:r>
            <a:r>
              <a:rPr lang="en-US" altLang="en-US" sz="3200" dirty="0"/>
              <a:t> </a:t>
            </a:r>
            <a:r>
              <a:rPr lang="en-US" altLang="en-US" sz="3200" dirty="0" err="1"/>
              <a:t>isang</a:t>
            </a:r>
            <a:r>
              <a:rPr lang="en-US" altLang="en-US" sz="3200" dirty="0"/>
              <a:t> </a:t>
            </a:r>
            <a:r>
              <a:rPr lang="en-US" altLang="en-US" sz="3200" dirty="0" err="1"/>
              <a:t>sugong</a:t>
            </a:r>
            <a:r>
              <a:rPr lang="en-US" altLang="en-US" sz="3200" dirty="0"/>
              <a:t> </a:t>
            </a:r>
            <a:r>
              <a:rPr lang="en-US" altLang="en-US" sz="3200" dirty="0" err="1"/>
              <a:t>nakadena</a:t>
            </a:r>
            <a:r>
              <a:rPr lang="en-US" altLang="en-US" sz="3200" dirty="0"/>
              <a:t>; </a:t>
            </a:r>
            <a:r>
              <a:rPr lang="en-US" altLang="en-US" sz="3200" dirty="0" err="1"/>
              <a:t>upang</a:t>
            </a:r>
            <a:r>
              <a:rPr lang="en-US" altLang="en-US" sz="3200" dirty="0"/>
              <a:t> doon ay </a:t>
            </a:r>
            <a:r>
              <a:rPr lang="en-US" altLang="en-US" sz="3200" dirty="0" err="1"/>
              <a:t>makapagsalita</a:t>
            </a:r>
            <a:r>
              <a:rPr lang="en-US" altLang="en-US" sz="3200" dirty="0"/>
              <a:t> </a:t>
            </a:r>
            <a:r>
              <a:rPr lang="en-US" altLang="en-US" sz="3200" dirty="0" err="1"/>
              <a:t>ako</a:t>
            </a:r>
            <a:r>
              <a:rPr lang="en-US" altLang="en-US" sz="3200" dirty="0"/>
              <a:t> ng may </a:t>
            </a:r>
            <a:r>
              <a:rPr lang="en-US" altLang="en-US" sz="3200" dirty="0" err="1"/>
              <a:t>katapangan</a:t>
            </a:r>
            <a:r>
              <a:rPr lang="en-US" altLang="en-US" sz="3200" dirty="0"/>
              <a:t>, </a:t>
            </a:r>
            <a:r>
              <a:rPr lang="en-US" altLang="en-US" sz="3200" dirty="0" err="1"/>
              <a:t>gaya</a:t>
            </a:r>
            <a:r>
              <a:rPr lang="en-US" altLang="en-US" sz="3200" dirty="0"/>
              <a:t> ng </a:t>
            </a:r>
            <a:r>
              <a:rPr lang="en-US" altLang="en-US" sz="3200" dirty="0" err="1"/>
              <a:t>nararapat</a:t>
            </a:r>
            <a:r>
              <a:rPr lang="en-US" altLang="en-US" sz="3200" dirty="0"/>
              <a:t> </a:t>
            </a:r>
            <a:r>
              <a:rPr lang="en-US" altLang="en-US" sz="3200" dirty="0" err="1"/>
              <a:t>kong</a:t>
            </a:r>
            <a:r>
              <a:rPr lang="en-US" altLang="en-US" sz="3200" dirty="0"/>
              <a:t> </a:t>
            </a:r>
            <a:r>
              <a:rPr lang="en-US" altLang="en-US" sz="3200" dirty="0" err="1"/>
              <a:t>sabihin</a:t>
            </a:r>
            <a:r>
              <a:rPr lang="en-US" altLang="en-US" sz="3200" dirty="0"/>
              <a:t>.</a:t>
            </a:r>
            <a:br>
              <a:rPr lang="en-US" altLang="en-US" sz="3200" dirty="0"/>
            </a:br>
            <a:br>
              <a:rPr lang="en-US" altLang="en-US" sz="3200" dirty="0"/>
            </a:br>
            <a:r>
              <a:rPr lang="en-US" altLang="en-US" sz="3200" dirty="0"/>
              <a:t>                                                          </a:t>
            </a:r>
            <a:r>
              <a:rPr lang="en-US" altLang="en-US" sz="3200" dirty="0" err="1"/>
              <a:t>Efeso</a:t>
            </a:r>
            <a:r>
              <a:rPr lang="en-US" altLang="en-US" sz="3200" dirty="0"/>
              <a:t> 6:19-20</a:t>
            </a:r>
            <a:br>
              <a:rPr lang="en-US" altLang="en-US" sz="3200" dirty="0">
                <a:solidFill>
                  <a:schemeClr val="tx2"/>
                </a:solidFill>
              </a:rPr>
            </a:br>
            <a:endParaRPr lang="en-US" altLang="en-US" sz="3200" dirty="0"/>
          </a:p>
        </p:txBody>
      </p:sp>
      <p:sp>
        <p:nvSpPr>
          <p:cNvPr id="4" name="Title 1"/>
          <p:cNvSpPr txBox="1">
            <a:spLocks/>
          </p:cNvSpPr>
          <p:nvPr/>
        </p:nvSpPr>
        <p:spPr>
          <a:xfrm>
            <a:off x="2599765" y="5002305"/>
            <a:ext cx="6087035" cy="156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t>And for me, that utterance may be given to me, that I may open my mouth boldly to make known the mystery of the gospel, for which I am an ambassador in chains; that in it I may speak boldly, as I ought to speak.</a:t>
            </a:r>
            <a:br>
              <a:rPr lang="en-US" altLang="en-US" sz="2000" b="1" dirty="0"/>
            </a:br>
            <a:r>
              <a:rPr lang="en-US" altLang="en-US" sz="2000" b="1" dirty="0"/>
              <a:t>				Ephesians 6:19-20</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033558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idx="4294967295"/>
          </p:nvPr>
        </p:nvSpPr>
        <p:spPr>
          <a:xfrm>
            <a:off x="788894" y="562442"/>
            <a:ext cx="8005482" cy="3731651"/>
          </a:xfrm>
          <a:prstGeom prst="rect">
            <a:avLst/>
          </a:prstGeom>
        </p:spPr>
        <p:txBody>
          <a:bodyPr/>
          <a:lstStyle/>
          <a:p>
            <a:r>
              <a:rPr lang="en-US" altLang="en-US" sz="3600" dirty="0" err="1"/>
              <a:t>Kaya't</a:t>
            </a:r>
            <a:r>
              <a:rPr lang="en-US" altLang="en-US" sz="3600" dirty="0"/>
              <a:t> </a:t>
            </a:r>
            <a:r>
              <a:rPr lang="en-US" altLang="en-US" sz="3600" dirty="0" err="1"/>
              <a:t>nangatuwiran</a:t>
            </a:r>
            <a:r>
              <a:rPr lang="en-US" altLang="en-US" sz="3600" dirty="0"/>
              <a:t> </a:t>
            </a:r>
            <a:r>
              <a:rPr lang="en-US" altLang="en-US" sz="3600" dirty="0" err="1"/>
              <a:t>siya</a:t>
            </a:r>
            <a:r>
              <a:rPr lang="en-US" altLang="en-US" sz="3600" dirty="0"/>
              <a:t> </a:t>
            </a:r>
            <a:r>
              <a:rPr lang="en-US" altLang="en-US" sz="3600" dirty="0" err="1"/>
              <a:t>sa</a:t>
            </a:r>
            <a:r>
              <a:rPr lang="en-US" altLang="en-US" sz="3600" dirty="0"/>
              <a:t> </a:t>
            </a:r>
            <a:r>
              <a:rPr lang="en-US" altLang="en-US" sz="3600" dirty="0" err="1"/>
              <a:t>sinagoga</a:t>
            </a:r>
            <a:r>
              <a:rPr lang="en-US" altLang="en-US" sz="3600" dirty="0"/>
              <a:t> </a:t>
            </a:r>
            <a:r>
              <a:rPr lang="en-US" altLang="en-US" sz="3600" dirty="0" err="1"/>
              <a:t>sa</a:t>
            </a:r>
            <a:r>
              <a:rPr lang="en-US" altLang="en-US" sz="3600" dirty="0"/>
              <a:t> </a:t>
            </a:r>
            <a:r>
              <a:rPr lang="en-US" altLang="en-US" sz="3600" dirty="0" err="1"/>
              <a:t>mga</a:t>
            </a:r>
            <a:r>
              <a:rPr lang="en-US" altLang="en-US" sz="3600" dirty="0"/>
              <a:t> </a:t>
            </a:r>
            <a:r>
              <a:rPr lang="en-US" altLang="en-US" sz="3600" dirty="0" err="1"/>
              <a:t>Judio</a:t>
            </a:r>
            <a:r>
              <a:rPr lang="en-US" altLang="en-US" sz="3600" dirty="0"/>
              <a:t> at </a:t>
            </a:r>
            <a:r>
              <a:rPr lang="en-US" altLang="en-US" sz="3600" dirty="0" err="1"/>
              <a:t>sa</a:t>
            </a:r>
            <a:r>
              <a:rPr lang="en-US" altLang="en-US" sz="3600" dirty="0"/>
              <a:t> </a:t>
            </a:r>
            <a:r>
              <a:rPr lang="en-US" altLang="en-US" sz="3600" dirty="0" err="1"/>
              <a:t>mga</a:t>
            </a:r>
            <a:r>
              <a:rPr lang="en-US" altLang="en-US" sz="3600" dirty="0"/>
              <a:t> </a:t>
            </a:r>
            <a:r>
              <a:rPr lang="en-US" altLang="en-US" sz="3600" dirty="0" err="1"/>
              <a:t>mananamba</a:t>
            </a:r>
            <a:r>
              <a:rPr lang="en-US" altLang="en-US" sz="3600" dirty="0"/>
              <a:t> ng </a:t>
            </a:r>
            <a:r>
              <a:rPr lang="en-US" altLang="en-US" sz="3600" dirty="0" err="1"/>
              <a:t>mga</a:t>
            </a:r>
            <a:r>
              <a:rPr lang="en-US" altLang="en-US" sz="3600" dirty="0"/>
              <a:t> Gentil, at </a:t>
            </a:r>
            <a:r>
              <a:rPr lang="en-US" altLang="en-US" sz="3600" dirty="0" err="1"/>
              <a:t>sa</a:t>
            </a:r>
            <a:r>
              <a:rPr lang="en-US" altLang="en-US" sz="3600" dirty="0"/>
              <a:t> </a:t>
            </a:r>
            <a:r>
              <a:rPr lang="en-US" altLang="en-US" sz="3600" dirty="0" err="1"/>
              <a:t>pamilihan</a:t>
            </a:r>
            <a:r>
              <a:rPr lang="en-US" altLang="en-US" sz="3600" dirty="0"/>
              <a:t> </a:t>
            </a:r>
            <a:r>
              <a:rPr lang="en-US" altLang="en-US" sz="3600" dirty="0" err="1"/>
              <a:t>araw-araw</a:t>
            </a:r>
            <a:r>
              <a:rPr lang="en-US" altLang="en-US" sz="3600" dirty="0"/>
              <a:t> </a:t>
            </a:r>
            <a:r>
              <a:rPr lang="en-US" altLang="en-US" sz="3600" dirty="0" err="1"/>
              <a:t>sa</a:t>
            </a:r>
            <a:r>
              <a:rPr lang="en-US" altLang="en-US" sz="3600" dirty="0"/>
              <a:t> </a:t>
            </a:r>
            <a:r>
              <a:rPr lang="en-US" altLang="en-US" sz="3600" dirty="0" err="1"/>
              <a:t>mga</a:t>
            </a:r>
            <a:r>
              <a:rPr lang="en-US" altLang="en-US" sz="3600" dirty="0"/>
              <a:t> </a:t>
            </a:r>
            <a:r>
              <a:rPr lang="en-US" altLang="en-US" sz="3600" dirty="0" err="1"/>
              <a:t>naroroon</a:t>
            </a:r>
            <a:r>
              <a:rPr lang="en-US" altLang="en-US" sz="3600" dirty="0"/>
              <a:t>.</a:t>
            </a:r>
            <a:br>
              <a:rPr lang="en-US" altLang="en-US" sz="3600" dirty="0"/>
            </a:br>
            <a:br>
              <a:rPr lang="en-US" altLang="en-US" sz="3600" dirty="0"/>
            </a:br>
            <a:r>
              <a:rPr lang="en-US" altLang="en-US" sz="3600" dirty="0"/>
              <a:t>                                                     </a:t>
            </a:r>
            <a:r>
              <a:rPr lang="en-US" altLang="en-US" sz="3600" dirty="0" err="1"/>
              <a:t>Gawa</a:t>
            </a:r>
            <a:r>
              <a:rPr lang="en-US" altLang="en-US" sz="3600" dirty="0"/>
              <a:t> 17:17</a:t>
            </a:r>
          </a:p>
        </p:txBody>
      </p:sp>
      <p:sp>
        <p:nvSpPr>
          <p:cNvPr id="4" name="Title 1"/>
          <p:cNvSpPr txBox="1">
            <a:spLocks/>
          </p:cNvSpPr>
          <p:nvPr/>
        </p:nvSpPr>
        <p:spPr>
          <a:xfrm>
            <a:off x="2599765" y="5271247"/>
            <a:ext cx="6087035" cy="1264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t>Therefore he reasoned in the synagogue with the Jews and with the </a:t>
            </a:r>
            <a:r>
              <a:rPr lang="en-US" altLang="en-US" sz="2000" b="1" i="1" dirty="0"/>
              <a:t>Gentile</a:t>
            </a:r>
            <a:r>
              <a:rPr lang="en-US" altLang="en-US" sz="2000" b="1" dirty="0"/>
              <a:t> worshipers, and in the marketplace daily with those who happened to be there.</a:t>
            </a:r>
            <a:br>
              <a:rPr lang="en-US" altLang="en-US" sz="2000" b="1" dirty="0"/>
            </a:br>
            <a:r>
              <a:rPr lang="en-US" altLang="en-US" sz="2000" b="1" dirty="0"/>
              <a:t>					Acts 17:17</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1277653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036188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300" b="1" dirty="0">
                <a:latin typeface="+mn-lt"/>
              </a:rPr>
              <a:t>1. </a:t>
            </a:r>
            <a:r>
              <a:rPr lang="en-US" altLang="en-US" sz="2300" b="1" dirty="0" err="1">
                <a:latin typeface="+mn-lt"/>
              </a:rPr>
              <a:t>Pangunahan</a:t>
            </a:r>
            <a:r>
              <a:rPr lang="en-US" altLang="en-US" sz="2300" b="1" dirty="0">
                <a:latin typeface="+mn-lt"/>
              </a:rPr>
              <a:t> </a:t>
            </a:r>
            <a:r>
              <a:rPr lang="en-US" altLang="en-US" sz="2300" b="1" dirty="0" err="1">
                <a:latin typeface="+mn-lt"/>
              </a:rPr>
              <a:t>sila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isang</a:t>
            </a:r>
            <a:r>
              <a:rPr lang="en-US" altLang="en-US" sz="2300" b="1" dirty="0">
                <a:latin typeface="+mn-lt"/>
              </a:rPr>
              <a:t> </a:t>
            </a:r>
            <a:r>
              <a:rPr lang="en-US" altLang="en-US" sz="2300" b="1" dirty="0" err="1">
                <a:latin typeface="+mn-lt"/>
              </a:rPr>
              <a:t>desisyon</a:t>
            </a:r>
            <a:r>
              <a:rPr lang="en-US" altLang="en-US" sz="2300" b="1" dirty="0">
                <a:latin typeface="+mn-lt"/>
              </a:rPr>
              <a:t> para kay Kristo</a:t>
            </a:r>
            <a:br>
              <a:rPr lang="en-US" altLang="en-US" sz="2300" b="1" dirty="0">
                <a:latin typeface="+mn-lt"/>
              </a:rPr>
            </a:br>
            <a:r>
              <a:rPr lang="en-US" altLang="en-US" sz="2300" b="1" dirty="0">
                <a:latin typeface="+mn-lt"/>
              </a:rPr>
              <a:t>(</a:t>
            </a:r>
            <a:r>
              <a:rPr lang="en-US" altLang="en-US" sz="2300" b="1" dirty="0" err="1">
                <a:latin typeface="+mn-lt"/>
              </a:rPr>
              <a:t>basahin</a:t>
            </a:r>
            <a:r>
              <a:rPr lang="en-US" altLang="en-US" sz="2300" b="1" dirty="0">
                <a:latin typeface="+mn-lt"/>
              </a:rPr>
              <a:t> ang </a:t>
            </a:r>
            <a:r>
              <a:rPr lang="en-US" altLang="en-US" sz="2300" b="1" dirty="0" err="1">
                <a:latin typeface="+mn-lt"/>
              </a:rPr>
              <a:t>pahina</a:t>
            </a:r>
            <a:r>
              <a:rPr lang="en-US" altLang="en-US" sz="2300" b="1" dirty="0">
                <a:latin typeface="+mn-lt"/>
              </a:rPr>
              <a:t> 20-21 </a:t>
            </a:r>
            <a:r>
              <a:rPr lang="en-US" altLang="en-US" sz="2300" b="1" dirty="0" err="1">
                <a:latin typeface="+mn-lt"/>
              </a:rPr>
              <a:t>sa</a:t>
            </a:r>
            <a:r>
              <a:rPr lang="en-US" altLang="en-US" sz="2300" b="1" dirty="0">
                <a:latin typeface="+mn-lt"/>
              </a:rPr>
              <a:t> </a:t>
            </a:r>
            <a:r>
              <a:rPr lang="en-US" altLang="en-US" sz="2300" b="1" i="1" dirty="0">
                <a:latin typeface="+mn-lt"/>
              </a:rPr>
              <a:t>ISANG MINUTONG PATOTOO </a:t>
            </a:r>
            <a:r>
              <a:rPr lang="en-US" altLang="en-US" sz="2300" b="1" dirty="0">
                <a:latin typeface="+mn-lt"/>
              </a:rPr>
              <a:t>booklet)</a:t>
            </a:r>
            <a:br>
              <a:rPr lang="en-US" altLang="en-US" sz="2300" b="1" dirty="0">
                <a:latin typeface="+mn-lt"/>
              </a:rPr>
            </a:br>
            <a:endParaRPr lang="en-US" altLang="en-US" sz="2300" b="1" dirty="0">
              <a:solidFill>
                <a:srgbClr val="007DDA"/>
              </a:solidFill>
              <a:latin typeface="+mn-lt"/>
            </a:endParaRP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a:t>
            </a:r>
            <a:endParaRPr lang="en-US" altLang="en-US" sz="1600" b="1" dirty="0">
              <a:solidFill>
                <a:srgbClr val="007DDA"/>
              </a:solidFill>
              <a:latin typeface="+mn-lt"/>
            </a:endParaRP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730218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300" b="1" dirty="0">
                <a:latin typeface="+mn-lt"/>
              </a:rPr>
              <a:t>1. </a:t>
            </a:r>
            <a:r>
              <a:rPr lang="en-US" altLang="en-US" sz="2300" b="1" dirty="0" err="1">
                <a:latin typeface="+mn-lt"/>
              </a:rPr>
              <a:t>Pangunahan</a:t>
            </a:r>
            <a:r>
              <a:rPr lang="en-US" altLang="en-US" sz="2300" b="1" dirty="0">
                <a:latin typeface="+mn-lt"/>
              </a:rPr>
              <a:t> </a:t>
            </a:r>
            <a:r>
              <a:rPr lang="en-US" altLang="en-US" sz="2300" b="1" dirty="0" err="1">
                <a:latin typeface="+mn-lt"/>
              </a:rPr>
              <a:t>sila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isang</a:t>
            </a:r>
            <a:r>
              <a:rPr lang="en-US" altLang="en-US" sz="2300" b="1" dirty="0">
                <a:latin typeface="+mn-lt"/>
              </a:rPr>
              <a:t> </a:t>
            </a:r>
            <a:r>
              <a:rPr lang="en-US" altLang="en-US" sz="2300" b="1" dirty="0" err="1">
                <a:latin typeface="+mn-lt"/>
              </a:rPr>
              <a:t>desisyon</a:t>
            </a:r>
            <a:r>
              <a:rPr lang="en-US" altLang="en-US" sz="2300" b="1" dirty="0">
                <a:latin typeface="+mn-lt"/>
              </a:rPr>
              <a:t> para kay Kristo</a:t>
            </a:r>
            <a:br>
              <a:rPr lang="en-US" altLang="en-US" sz="2300" b="1" dirty="0">
                <a:latin typeface="+mn-lt"/>
              </a:rPr>
            </a:br>
            <a:r>
              <a:rPr lang="en-US" altLang="en-US" sz="2300" b="1" dirty="0">
                <a:latin typeface="+mn-lt"/>
              </a:rPr>
              <a:t>(</a:t>
            </a:r>
            <a:r>
              <a:rPr lang="en-US" altLang="en-US" sz="2300" b="1" dirty="0" err="1">
                <a:latin typeface="+mn-lt"/>
              </a:rPr>
              <a:t>basahin</a:t>
            </a:r>
            <a:r>
              <a:rPr lang="en-US" altLang="en-US" sz="2300" b="1" dirty="0">
                <a:latin typeface="+mn-lt"/>
              </a:rPr>
              <a:t> ang </a:t>
            </a:r>
            <a:r>
              <a:rPr lang="en-US" altLang="en-US" sz="2300" b="1" dirty="0" err="1">
                <a:latin typeface="+mn-lt"/>
              </a:rPr>
              <a:t>pahina</a:t>
            </a:r>
            <a:r>
              <a:rPr lang="en-US" altLang="en-US" sz="2300" b="1" dirty="0">
                <a:latin typeface="+mn-lt"/>
              </a:rPr>
              <a:t> 20-21 </a:t>
            </a:r>
            <a:r>
              <a:rPr lang="en-US" altLang="en-US" sz="2300" b="1" dirty="0" err="1">
                <a:latin typeface="+mn-lt"/>
              </a:rPr>
              <a:t>sa</a:t>
            </a:r>
            <a:r>
              <a:rPr lang="en-US" altLang="en-US" sz="2300" b="1" dirty="0">
                <a:latin typeface="+mn-lt"/>
              </a:rPr>
              <a:t> </a:t>
            </a:r>
            <a:r>
              <a:rPr lang="en-US" altLang="en-US" sz="2300" b="1" i="1" dirty="0">
                <a:latin typeface="+mn-lt"/>
              </a:rPr>
              <a:t>ISANG MINUTONG PATOTOO </a:t>
            </a:r>
            <a:r>
              <a:rPr lang="en-US" altLang="en-US" sz="2300" b="1" dirty="0">
                <a:latin typeface="+mn-lt"/>
              </a:rPr>
              <a:t>booklet)</a:t>
            </a:r>
            <a:br>
              <a:rPr lang="en-US" altLang="en-US" sz="2300" b="1" dirty="0">
                <a:latin typeface="+mn-lt"/>
              </a:rPr>
            </a:br>
            <a:r>
              <a:rPr lang="en-US" altLang="en-US" sz="2300" b="1" dirty="0">
                <a:latin typeface="+mn-lt"/>
              </a:rPr>
              <a:t>2. </a:t>
            </a:r>
            <a:r>
              <a:rPr lang="fi-FI" altLang="en-US" sz="2300" b="1" dirty="0">
                <a:latin typeface="+mn-lt"/>
              </a:rPr>
              <a:t>Manalangin kasama nila bago sila iwan.</a:t>
            </a:r>
            <a:endParaRPr lang="en-US" altLang="en-US" sz="2300" b="1" dirty="0">
              <a:solidFill>
                <a:srgbClr val="007DDA"/>
              </a:solidFill>
              <a:latin typeface="+mn-lt"/>
            </a:endParaRP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 2. Pray with them before leaving them.</a:t>
            </a:r>
            <a:endParaRPr lang="en-US" altLang="en-US" sz="1600" b="1" dirty="0">
              <a:solidFill>
                <a:srgbClr val="007DDA"/>
              </a:solidFill>
              <a:latin typeface="+mn-lt"/>
            </a:endParaRP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622901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300" b="1" dirty="0">
                <a:latin typeface="+mn-lt"/>
              </a:rPr>
              <a:t>1. </a:t>
            </a:r>
            <a:r>
              <a:rPr lang="en-US" altLang="en-US" sz="2300" b="1" dirty="0" err="1">
                <a:latin typeface="+mn-lt"/>
              </a:rPr>
              <a:t>Pangunahan</a:t>
            </a:r>
            <a:r>
              <a:rPr lang="en-US" altLang="en-US" sz="2300" b="1" dirty="0">
                <a:latin typeface="+mn-lt"/>
              </a:rPr>
              <a:t> </a:t>
            </a:r>
            <a:r>
              <a:rPr lang="en-US" altLang="en-US" sz="2300" b="1" dirty="0" err="1">
                <a:latin typeface="+mn-lt"/>
              </a:rPr>
              <a:t>sila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isang</a:t>
            </a:r>
            <a:r>
              <a:rPr lang="en-US" altLang="en-US" sz="2300" b="1" dirty="0">
                <a:latin typeface="+mn-lt"/>
              </a:rPr>
              <a:t> </a:t>
            </a:r>
            <a:r>
              <a:rPr lang="en-US" altLang="en-US" sz="2300" b="1" dirty="0" err="1">
                <a:latin typeface="+mn-lt"/>
              </a:rPr>
              <a:t>desisyon</a:t>
            </a:r>
            <a:r>
              <a:rPr lang="en-US" altLang="en-US" sz="2300" b="1" dirty="0">
                <a:latin typeface="+mn-lt"/>
              </a:rPr>
              <a:t> para kay Kristo</a:t>
            </a:r>
            <a:br>
              <a:rPr lang="en-US" altLang="en-US" sz="2300" b="1" dirty="0">
                <a:latin typeface="+mn-lt"/>
              </a:rPr>
            </a:br>
            <a:r>
              <a:rPr lang="en-US" altLang="en-US" sz="2300" b="1" dirty="0">
                <a:latin typeface="+mn-lt"/>
              </a:rPr>
              <a:t>(</a:t>
            </a:r>
            <a:r>
              <a:rPr lang="en-US" altLang="en-US" sz="2300" b="1" dirty="0" err="1">
                <a:latin typeface="+mn-lt"/>
              </a:rPr>
              <a:t>basahin</a:t>
            </a:r>
            <a:r>
              <a:rPr lang="en-US" altLang="en-US" sz="2300" b="1" dirty="0">
                <a:latin typeface="+mn-lt"/>
              </a:rPr>
              <a:t> ang </a:t>
            </a:r>
            <a:r>
              <a:rPr lang="en-US" altLang="en-US" sz="2300" b="1" dirty="0" err="1">
                <a:latin typeface="+mn-lt"/>
              </a:rPr>
              <a:t>pahina</a:t>
            </a:r>
            <a:r>
              <a:rPr lang="en-US" altLang="en-US" sz="2300" b="1" dirty="0">
                <a:latin typeface="+mn-lt"/>
              </a:rPr>
              <a:t> 20-21 </a:t>
            </a:r>
            <a:r>
              <a:rPr lang="en-US" altLang="en-US" sz="2300" b="1" dirty="0" err="1">
                <a:latin typeface="+mn-lt"/>
              </a:rPr>
              <a:t>sa</a:t>
            </a:r>
            <a:r>
              <a:rPr lang="en-US" altLang="en-US" sz="2300" b="1" dirty="0">
                <a:latin typeface="+mn-lt"/>
              </a:rPr>
              <a:t> </a:t>
            </a:r>
            <a:r>
              <a:rPr lang="en-US" altLang="en-US" sz="2300" b="1" i="1" dirty="0">
                <a:latin typeface="+mn-lt"/>
              </a:rPr>
              <a:t>ISANG MINUTONG PATOTOO </a:t>
            </a:r>
            <a:r>
              <a:rPr lang="en-US" altLang="en-US" sz="2300" b="1" dirty="0">
                <a:latin typeface="+mn-lt"/>
              </a:rPr>
              <a:t>booklet)</a:t>
            </a:r>
            <a:br>
              <a:rPr lang="en-US" altLang="en-US" sz="2300" b="1" dirty="0">
                <a:latin typeface="+mn-lt"/>
              </a:rPr>
            </a:br>
            <a:r>
              <a:rPr lang="en-US" altLang="en-US" sz="2300" b="1" dirty="0">
                <a:latin typeface="+mn-lt"/>
              </a:rPr>
              <a:t>2. </a:t>
            </a:r>
            <a:r>
              <a:rPr lang="fi-FI" altLang="en-US" sz="2300" b="1" dirty="0">
                <a:latin typeface="+mn-lt"/>
              </a:rPr>
              <a:t>Manalangin kasama nila bago sila iwan.</a:t>
            </a:r>
            <a:br>
              <a:rPr lang="en-US" altLang="en-US" sz="2300" b="1" dirty="0">
                <a:latin typeface="+mn-lt"/>
              </a:rPr>
            </a:br>
            <a:r>
              <a:rPr lang="en-US" altLang="en-US" sz="2300" b="1" dirty="0">
                <a:latin typeface="+mn-lt"/>
              </a:rPr>
              <a:t>3. </a:t>
            </a:r>
            <a:r>
              <a:rPr lang="it-IT" altLang="en-US" sz="2300" b="1" dirty="0">
                <a:latin typeface="+mn-lt"/>
              </a:rPr>
              <a:t>Magpalitan ng mga phone number.</a:t>
            </a:r>
            <a:br>
              <a:rPr lang="en-US" altLang="en-US" sz="2300" b="1" dirty="0">
                <a:latin typeface="+mn-lt"/>
              </a:rPr>
            </a:br>
            <a:endParaRPr lang="en-US" altLang="en-US" sz="2300" b="1" dirty="0">
              <a:solidFill>
                <a:srgbClr val="007DDA"/>
              </a:solidFill>
              <a:latin typeface="+mn-lt"/>
            </a:endParaRP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 2. Pray with them before leaving them.</a:t>
            </a:r>
            <a:br>
              <a:rPr lang="en-US" altLang="en-US" sz="1600" b="1" dirty="0">
                <a:latin typeface="+mn-lt"/>
              </a:rPr>
            </a:br>
            <a:r>
              <a:rPr lang="en-US" altLang="en-US" sz="1600" b="1" dirty="0">
                <a:latin typeface="+mn-lt"/>
              </a:rPr>
              <a:t>3. Exchange phone numbers. 4. Invite them to your small group or to your home for a meal. </a:t>
            </a:r>
            <a:endParaRPr lang="en-US" altLang="en-US" sz="1600" b="1" dirty="0">
              <a:solidFill>
                <a:srgbClr val="007DDA"/>
              </a:solidFill>
              <a:latin typeface="+mn-lt"/>
            </a:endParaRP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201268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300" b="1" dirty="0">
                <a:latin typeface="+mn-lt"/>
              </a:rPr>
              <a:t>1. </a:t>
            </a:r>
            <a:r>
              <a:rPr lang="en-US" altLang="en-US" sz="2300" b="1" dirty="0" err="1">
                <a:latin typeface="+mn-lt"/>
              </a:rPr>
              <a:t>Pangunahan</a:t>
            </a:r>
            <a:r>
              <a:rPr lang="en-US" altLang="en-US" sz="2300" b="1" dirty="0">
                <a:latin typeface="+mn-lt"/>
              </a:rPr>
              <a:t> </a:t>
            </a:r>
            <a:r>
              <a:rPr lang="en-US" altLang="en-US" sz="2300" b="1" dirty="0" err="1">
                <a:latin typeface="+mn-lt"/>
              </a:rPr>
              <a:t>sila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isang</a:t>
            </a:r>
            <a:r>
              <a:rPr lang="en-US" altLang="en-US" sz="2300" b="1" dirty="0">
                <a:latin typeface="+mn-lt"/>
              </a:rPr>
              <a:t> </a:t>
            </a:r>
            <a:r>
              <a:rPr lang="en-US" altLang="en-US" sz="2300" b="1" dirty="0" err="1">
                <a:latin typeface="+mn-lt"/>
              </a:rPr>
              <a:t>desisyon</a:t>
            </a:r>
            <a:r>
              <a:rPr lang="en-US" altLang="en-US" sz="2300" b="1" dirty="0">
                <a:latin typeface="+mn-lt"/>
              </a:rPr>
              <a:t> para kay Kristo</a:t>
            </a:r>
            <a:br>
              <a:rPr lang="en-US" altLang="en-US" sz="2300" b="1" dirty="0">
                <a:latin typeface="+mn-lt"/>
              </a:rPr>
            </a:br>
            <a:r>
              <a:rPr lang="en-US" altLang="en-US" sz="2300" b="1" dirty="0">
                <a:latin typeface="+mn-lt"/>
              </a:rPr>
              <a:t>(</a:t>
            </a:r>
            <a:r>
              <a:rPr lang="en-US" altLang="en-US" sz="2300" b="1" dirty="0" err="1">
                <a:latin typeface="+mn-lt"/>
              </a:rPr>
              <a:t>basahin</a:t>
            </a:r>
            <a:r>
              <a:rPr lang="en-US" altLang="en-US" sz="2300" b="1" dirty="0">
                <a:latin typeface="+mn-lt"/>
              </a:rPr>
              <a:t> ang </a:t>
            </a:r>
            <a:r>
              <a:rPr lang="en-US" altLang="en-US" sz="2300" b="1" dirty="0" err="1">
                <a:latin typeface="+mn-lt"/>
              </a:rPr>
              <a:t>pahina</a:t>
            </a:r>
            <a:r>
              <a:rPr lang="en-US" altLang="en-US" sz="2300" b="1" dirty="0">
                <a:latin typeface="+mn-lt"/>
              </a:rPr>
              <a:t> 20-21 </a:t>
            </a:r>
            <a:r>
              <a:rPr lang="en-US" altLang="en-US" sz="2300" b="1" dirty="0" err="1">
                <a:latin typeface="+mn-lt"/>
              </a:rPr>
              <a:t>sa</a:t>
            </a:r>
            <a:r>
              <a:rPr lang="en-US" altLang="en-US" sz="2300" b="1" dirty="0">
                <a:latin typeface="+mn-lt"/>
              </a:rPr>
              <a:t> </a:t>
            </a:r>
            <a:r>
              <a:rPr lang="en-US" altLang="en-US" sz="2300" b="1" i="1" dirty="0">
                <a:latin typeface="+mn-lt"/>
              </a:rPr>
              <a:t>ISANG MINUTONG PATOTOO </a:t>
            </a:r>
            <a:r>
              <a:rPr lang="en-US" altLang="en-US" sz="2300" b="1" dirty="0">
                <a:latin typeface="+mn-lt"/>
              </a:rPr>
              <a:t>booklet)</a:t>
            </a:r>
            <a:br>
              <a:rPr lang="en-US" altLang="en-US" sz="2300" b="1" dirty="0">
                <a:latin typeface="+mn-lt"/>
              </a:rPr>
            </a:br>
            <a:r>
              <a:rPr lang="en-US" altLang="en-US" sz="2300" b="1" dirty="0">
                <a:latin typeface="+mn-lt"/>
              </a:rPr>
              <a:t>2. </a:t>
            </a:r>
            <a:r>
              <a:rPr lang="fi-FI" altLang="en-US" sz="2300" b="1" dirty="0">
                <a:latin typeface="+mn-lt"/>
              </a:rPr>
              <a:t>Manalangin kasama nila bago sila iwan.</a:t>
            </a:r>
            <a:br>
              <a:rPr lang="en-US" altLang="en-US" sz="2300" b="1" dirty="0">
                <a:latin typeface="+mn-lt"/>
              </a:rPr>
            </a:br>
            <a:r>
              <a:rPr lang="en-US" altLang="en-US" sz="2300" b="1" dirty="0">
                <a:latin typeface="+mn-lt"/>
              </a:rPr>
              <a:t>3. </a:t>
            </a:r>
            <a:r>
              <a:rPr lang="it-IT" altLang="en-US" sz="2300" b="1" dirty="0">
                <a:latin typeface="+mn-lt"/>
              </a:rPr>
              <a:t>Magpalitan ng mga phone number.</a:t>
            </a:r>
            <a:br>
              <a:rPr lang="en-US" altLang="en-US" sz="2300" b="1" dirty="0">
                <a:latin typeface="+mn-lt"/>
              </a:rPr>
            </a:br>
            <a:r>
              <a:rPr lang="en-US" altLang="en-US" sz="2300" b="1" dirty="0">
                <a:latin typeface="+mn-lt"/>
              </a:rPr>
              <a:t>4. </a:t>
            </a:r>
            <a:r>
              <a:rPr lang="sv-SE" altLang="en-US" sz="2300" b="1" dirty="0">
                <a:latin typeface="+mn-lt"/>
              </a:rPr>
              <a:t>Imbitahan sila sa iyong maliit na grupo o sa iyong tahanan para kumain.</a:t>
            </a:r>
            <a:br>
              <a:rPr lang="en-US" altLang="en-US" sz="2300" b="1" dirty="0">
                <a:latin typeface="+mn-lt"/>
              </a:rPr>
            </a:br>
            <a:endParaRPr lang="en-US" altLang="en-US" sz="2300" b="1" dirty="0">
              <a:solidFill>
                <a:srgbClr val="007DDA"/>
              </a:solidFill>
              <a:latin typeface="+mn-lt"/>
            </a:endParaRP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 2. Pray with them before leaving them.</a:t>
            </a:r>
            <a:br>
              <a:rPr lang="en-US" altLang="en-US" sz="1600" b="1" dirty="0">
                <a:latin typeface="+mn-lt"/>
              </a:rPr>
            </a:br>
            <a:r>
              <a:rPr lang="en-US" altLang="en-US" sz="1600" b="1" dirty="0">
                <a:latin typeface="+mn-lt"/>
              </a:rPr>
              <a:t>3. Exchange phone numbers. 4. Invite them to your small group or to your home for a meal. </a:t>
            </a:r>
            <a:endParaRPr lang="en-US" altLang="en-US" sz="1600" b="1" dirty="0">
              <a:solidFill>
                <a:srgbClr val="007DDA"/>
              </a:solidFill>
              <a:latin typeface="+mn-lt"/>
            </a:endParaRP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1314368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300" b="1" dirty="0">
                <a:latin typeface="+mn-lt"/>
              </a:rPr>
              <a:t>1. </a:t>
            </a:r>
            <a:r>
              <a:rPr lang="en-US" altLang="en-US" sz="2300" b="1" dirty="0" err="1">
                <a:latin typeface="+mn-lt"/>
              </a:rPr>
              <a:t>Pangunahan</a:t>
            </a:r>
            <a:r>
              <a:rPr lang="en-US" altLang="en-US" sz="2300" b="1" dirty="0">
                <a:latin typeface="+mn-lt"/>
              </a:rPr>
              <a:t> </a:t>
            </a:r>
            <a:r>
              <a:rPr lang="en-US" altLang="en-US" sz="2300" b="1" dirty="0" err="1">
                <a:latin typeface="+mn-lt"/>
              </a:rPr>
              <a:t>sila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isang</a:t>
            </a:r>
            <a:r>
              <a:rPr lang="en-US" altLang="en-US" sz="2300" b="1" dirty="0">
                <a:latin typeface="+mn-lt"/>
              </a:rPr>
              <a:t> </a:t>
            </a:r>
            <a:r>
              <a:rPr lang="en-US" altLang="en-US" sz="2300" b="1" dirty="0" err="1">
                <a:latin typeface="+mn-lt"/>
              </a:rPr>
              <a:t>desisyon</a:t>
            </a:r>
            <a:r>
              <a:rPr lang="en-US" altLang="en-US" sz="2300" b="1" dirty="0">
                <a:latin typeface="+mn-lt"/>
              </a:rPr>
              <a:t> para kay Kristo</a:t>
            </a:r>
            <a:br>
              <a:rPr lang="en-US" altLang="en-US" sz="2300" b="1" dirty="0">
                <a:latin typeface="+mn-lt"/>
              </a:rPr>
            </a:br>
            <a:r>
              <a:rPr lang="en-US" altLang="en-US" sz="2300" b="1" dirty="0">
                <a:latin typeface="+mn-lt"/>
              </a:rPr>
              <a:t>(</a:t>
            </a:r>
            <a:r>
              <a:rPr lang="en-US" altLang="en-US" sz="2300" b="1" dirty="0" err="1">
                <a:latin typeface="+mn-lt"/>
              </a:rPr>
              <a:t>basahin</a:t>
            </a:r>
            <a:r>
              <a:rPr lang="en-US" altLang="en-US" sz="2300" b="1" dirty="0">
                <a:latin typeface="+mn-lt"/>
              </a:rPr>
              <a:t> ang </a:t>
            </a:r>
            <a:r>
              <a:rPr lang="en-US" altLang="en-US" sz="2300" b="1" dirty="0" err="1">
                <a:latin typeface="+mn-lt"/>
              </a:rPr>
              <a:t>pahina</a:t>
            </a:r>
            <a:r>
              <a:rPr lang="en-US" altLang="en-US" sz="2300" b="1" dirty="0">
                <a:latin typeface="+mn-lt"/>
              </a:rPr>
              <a:t> 20-21 </a:t>
            </a:r>
            <a:r>
              <a:rPr lang="en-US" altLang="en-US" sz="2300" b="1" dirty="0" err="1">
                <a:latin typeface="+mn-lt"/>
              </a:rPr>
              <a:t>sa</a:t>
            </a:r>
            <a:r>
              <a:rPr lang="en-US" altLang="en-US" sz="2300" b="1" dirty="0">
                <a:latin typeface="+mn-lt"/>
              </a:rPr>
              <a:t> </a:t>
            </a:r>
            <a:r>
              <a:rPr lang="en-US" altLang="en-US" sz="2300" b="1" i="1" dirty="0">
                <a:latin typeface="+mn-lt"/>
              </a:rPr>
              <a:t>ISANG MINUTONG PATOTOO </a:t>
            </a:r>
            <a:r>
              <a:rPr lang="en-US" altLang="en-US" sz="2300" b="1" dirty="0">
                <a:latin typeface="+mn-lt"/>
              </a:rPr>
              <a:t>booklet)</a:t>
            </a:r>
            <a:br>
              <a:rPr lang="en-US" altLang="en-US" sz="2300" b="1" dirty="0">
                <a:latin typeface="+mn-lt"/>
              </a:rPr>
            </a:br>
            <a:r>
              <a:rPr lang="en-US" altLang="en-US" sz="2300" b="1" dirty="0">
                <a:latin typeface="+mn-lt"/>
              </a:rPr>
              <a:t>2. </a:t>
            </a:r>
            <a:r>
              <a:rPr lang="fi-FI" altLang="en-US" sz="2300" b="1" dirty="0">
                <a:latin typeface="+mn-lt"/>
              </a:rPr>
              <a:t>Manalangin kasama nila bago sila iwan.</a:t>
            </a:r>
            <a:br>
              <a:rPr lang="en-US" altLang="en-US" sz="2300" b="1" dirty="0">
                <a:latin typeface="+mn-lt"/>
              </a:rPr>
            </a:br>
            <a:r>
              <a:rPr lang="en-US" altLang="en-US" sz="2300" b="1" dirty="0">
                <a:latin typeface="+mn-lt"/>
              </a:rPr>
              <a:t>3. </a:t>
            </a:r>
            <a:r>
              <a:rPr lang="it-IT" altLang="en-US" sz="2300" b="1" dirty="0">
                <a:latin typeface="+mn-lt"/>
              </a:rPr>
              <a:t>Magpalitan ng mga phone number.</a:t>
            </a:r>
            <a:br>
              <a:rPr lang="en-US" altLang="en-US" sz="2300" b="1" dirty="0">
                <a:latin typeface="+mn-lt"/>
              </a:rPr>
            </a:br>
            <a:r>
              <a:rPr lang="en-US" altLang="en-US" sz="2300" b="1" dirty="0">
                <a:latin typeface="+mn-lt"/>
              </a:rPr>
              <a:t>4. </a:t>
            </a:r>
            <a:r>
              <a:rPr lang="sv-SE" altLang="en-US" sz="2300" b="1" dirty="0">
                <a:latin typeface="+mn-lt"/>
              </a:rPr>
              <a:t>Imbitahan sila sa iyong maliit na grupo o sa iyong tahanan para kumain.</a:t>
            </a:r>
            <a:br>
              <a:rPr lang="en-US" altLang="en-US" sz="2300" b="1" dirty="0">
                <a:latin typeface="+mn-lt"/>
              </a:rPr>
            </a:br>
            <a:r>
              <a:rPr lang="en-US" altLang="en-US" sz="2300" b="1" dirty="0">
                <a:latin typeface="+mn-lt"/>
              </a:rPr>
              <a:t>5. </a:t>
            </a:r>
            <a:r>
              <a:rPr lang="en-US" altLang="en-US" sz="2300" b="1" dirty="0" err="1">
                <a:latin typeface="+mn-lt"/>
              </a:rPr>
              <a:t>Tulungan</a:t>
            </a:r>
            <a:r>
              <a:rPr lang="en-US" altLang="en-US" sz="2300" b="1" dirty="0">
                <a:latin typeface="+mn-lt"/>
              </a:rPr>
              <a:t> </a:t>
            </a:r>
            <a:r>
              <a:rPr lang="en-US" altLang="en-US" sz="2300" b="1" dirty="0" err="1">
                <a:latin typeface="+mn-lt"/>
              </a:rPr>
              <a:t>silang</a:t>
            </a:r>
            <a:r>
              <a:rPr lang="en-US" altLang="en-US" sz="2300" b="1" dirty="0">
                <a:latin typeface="+mn-lt"/>
              </a:rPr>
              <a:t> </a:t>
            </a:r>
            <a:r>
              <a:rPr lang="en-US" altLang="en-US" sz="2300" b="1" dirty="0" err="1">
                <a:latin typeface="+mn-lt"/>
              </a:rPr>
              <a:t>makahanap</a:t>
            </a:r>
            <a:r>
              <a:rPr lang="en-US" altLang="en-US" sz="2300" b="1" dirty="0">
                <a:latin typeface="+mn-lt"/>
              </a:rPr>
              <a:t> ng </a:t>
            </a:r>
            <a:r>
              <a:rPr lang="en-US" altLang="en-US" sz="2300" b="1" dirty="0" err="1">
                <a:latin typeface="+mn-lt"/>
              </a:rPr>
              <a:t>simbahang</a:t>
            </a:r>
            <a:r>
              <a:rPr lang="en-US" altLang="en-US" sz="2300" b="1" dirty="0">
                <a:latin typeface="+mn-lt"/>
              </a:rPr>
              <a:t> </a:t>
            </a:r>
            <a:r>
              <a:rPr lang="en-US" altLang="en-US" sz="2300" b="1" dirty="0" err="1">
                <a:latin typeface="+mn-lt"/>
              </a:rPr>
              <a:t>naniniwala</a:t>
            </a:r>
            <a:r>
              <a:rPr lang="en-US" altLang="en-US" sz="2300" b="1" dirty="0">
                <a:latin typeface="+mn-lt"/>
              </a:rPr>
              <a:t> </a:t>
            </a:r>
            <a:r>
              <a:rPr lang="en-US" altLang="en-US" sz="2300" b="1" dirty="0" err="1">
                <a:latin typeface="+mn-lt"/>
              </a:rPr>
              <a:t>sa</a:t>
            </a:r>
            <a:r>
              <a:rPr lang="en-US" altLang="en-US" sz="2300" b="1" dirty="0">
                <a:latin typeface="+mn-lt"/>
              </a:rPr>
              <a:t> </a:t>
            </a:r>
            <a:r>
              <a:rPr lang="en-US" altLang="en-US" sz="2300" b="1" dirty="0" err="1">
                <a:latin typeface="+mn-lt"/>
              </a:rPr>
              <a:t>Bibliya</a:t>
            </a:r>
            <a:r>
              <a:rPr lang="en-US" altLang="en-US" sz="2300" b="1" dirty="0">
                <a:latin typeface="+mn-lt"/>
              </a:rPr>
              <a:t>.</a:t>
            </a: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 2. Pray with them before leaving them.</a:t>
            </a:r>
            <a:br>
              <a:rPr lang="en-US" altLang="en-US" sz="1600" b="1" dirty="0">
                <a:latin typeface="+mn-lt"/>
              </a:rPr>
            </a:br>
            <a:r>
              <a:rPr lang="en-US" altLang="en-US" sz="1600" b="1" dirty="0">
                <a:latin typeface="+mn-lt"/>
              </a:rPr>
              <a:t>3. Exchange phone numbers. 4. Invite them to your small group or to your home for a meal. 5. Help them find a Bible-believing church.</a:t>
            </a: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100861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4448" y="1301768"/>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000" b="1" dirty="0">
                <a:latin typeface="+mn-lt"/>
              </a:rPr>
              <a:t>1. </a:t>
            </a:r>
            <a:r>
              <a:rPr lang="en-US" altLang="en-US" sz="2000" b="1" dirty="0" err="1">
                <a:latin typeface="+mn-lt"/>
              </a:rPr>
              <a:t>Pangunahan</a:t>
            </a:r>
            <a:r>
              <a:rPr lang="en-US" altLang="en-US" sz="2000" b="1" dirty="0">
                <a:latin typeface="+mn-lt"/>
              </a:rPr>
              <a:t> </a:t>
            </a:r>
            <a:r>
              <a:rPr lang="en-US" altLang="en-US" sz="2000" b="1" dirty="0" err="1">
                <a:latin typeface="+mn-lt"/>
              </a:rPr>
              <a:t>sila</a:t>
            </a:r>
            <a:r>
              <a:rPr lang="en-US" altLang="en-US" sz="2000" b="1" dirty="0">
                <a:latin typeface="+mn-lt"/>
              </a:rPr>
              <a:t> </a:t>
            </a:r>
            <a:r>
              <a:rPr lang="en-US" altLang="en-US" sz="2000" b="1" dirty="0" err="1">
                <a:latin typeface="+mn-lt"/>
              </a:rPr>
              <a:t>sa</a:t>
            </a:r>
            <a:r>
              <a:rPr lang="en-US" altLang="en-US" sz="2000" b="1" dirty="0">
                <a:latin typeface="+mn-lt"/>
              </a:rPr>
              <a:t> </a:t>
            </a:r>
            <a:r>
              <a:rPr lang="en-US" altLang="en-US" sz="2000" b="1" dirty="0" err="1">
                <a:latin typeface="+mn-lt"/>
              </a:rPr>
              <a:t>isang</a:t>
            </a:r>
            <a:r>
              <a:rPr lang="en-US" altLang="en-US" sz="2000" b="1" dirty="0">
                <a:latin typeface="+mn-lt"/>
              </a:rPr>
              <a:t> </a:t>
            </a:r>
            <a:r>
              <a:rPr lang="en-US" altLang="en-US" sz="2000" b="1" dirty="0" err="1">
                <a:latin typeface="+mn-lt"/>
              </a:rPr>
              <a:t>desisyon</a:t>
            </a:r>
            <a:r>
              <a:rPr lang="en-US" altLang="en-US" sz="2000" b="1" dirty="0">
                <a:latin typeface="+mn-lt"/>
              </a:rPr>
              <a:t> para kay Kristo</a:t>
            </a:r>
            <a:br>
              <a:rPr lang="en-US" altLang="en-US" sz="2000" b="1" dirty="0">
                <a:latin typeface="+mn-lt"/>
              </a:rPr>
            </a:br>
            <a:r>
              <a:rPr lang="en-US" altLang="en-US" sz="2000" b="1" dirty="0">
                <a:latin typeface="+mn-lt"/>
              </a:rPr>
              <a:t>(</a:t>
            </a:r>
            <a:r>
              <a:rPr lang="en-US" altLang="en-US" sz="2000" b="1" dirty="0" err="1">
                <a:latin typeface="+mn-lt"/>
              </a:rPr>
              <a:t>basahin</a:t>
            </a:r>
            <a:r>
              <a:rPr lang="en-US" altLang="en-US" sz="2000" b="1" dirty="0">
                <a:latin typeface="+mn-lt"/>
              </a:rPr>
              <a:t> ang </a:t>
            </a:r>
            <a:r>
              <a:rPr lang="en-US" altLang="en-US" sz="2000" b="1" dirty="0" err="1">
                <a:latin typeface="+mn-lt"/>
              </a:rPr>
              <a:t>pahina</a:t>
            </a:r>
            <a:r>
              <a:rPr lang="en-US" altLang="en-US" sz="2000" b="1" dirty="0">
                <a:latin typeface="+mn-lt"/>
              </a:rPr>
              <a:t> 20-21 </a:t>
            </a:r>
            <a:r>
              <a:rPr lang="en-US" altLang="en-US" sz="2000" b="1" dirty="0" err="1">
                <a:latin typeface="+mn-lt"/>
              </a:rPr>
              <a:t>sa</a:t>
            </a:r>
            <a:r>
              <a:rPr lang="en-US" altLang="en-US" sz="2000" b="1" dirty="0">
                <a:latin typeface="+mn-lt"/>
              </a:rPr>
              <a:t> </a:t>
            </a:r>
            <a:r>
              <a:rPr lang="en-US" altLang="en-US" sz="2000" b="1" i="1" dirty="0">
                <a:latin typeface="+mn-lt"/>
              </a:rPr>
              <a:t>ISANG MINUTONG PATOTOO </a:t>
            </a:r>
            <a:r>
              <a:rPr lang="en-US" altLang="en-US" sz="2000" b="1" dirty="0">
                <a:latin typeface="+mn-lt"/>
              </a:rPr>
              <a:t>booklet)</a:t>
            </a:r>
            <a:br>
              <a:rPr lang="en-US" altLang="en-US" sz="2000" b="1" dirty="0">
                <a:latin typeface="+mn-lt"/>
              </a:rPr>
            </a:br>
            <a:r>
              <a:rPr lang="en-US" altLang="en-US" sz="2000" b="1" dirty="0">
                <a:latin typeface="+mn-lt"/>
              </a:rPr>
              <a:t>2. </a:t>
            </a:r>
            <a:r>
              <a:rPr lang="fi-FI" altLang="en-US" sz="2000" b="1" dirty="0">
                <a:latin typeface="+mn-lt"/>
              </a:rPr>
              <a:t>Manalangin kasama nila bago sila iwan.</a:t>
            </a:r>
            <a:br>
              <a:rPr lang="en-US" altLang="en-US" sz="2000" b="1" dirty="0">
                <a:latin typeface="+mn-lt"/>
              </a:rPr>
            </a:br>
            <a:r>
              <a:rPr lang="en-US" altLang="en-US" sz="2000" b="1" dirty="0">
                <a:latin typeface="+mn-lt"/>
              </a:rPr>
              <a:t>3. </a:t>
            </a:r>
            <a:r>
              <a:rPr lang="it-IT" altLang="en-US" sz="2000" b="1" dirty="0">
                <a:latin typeface="+mn-lt"/>
              </a:rPr>
              <a:t>Magpalitan ng mga phone number.</a:t>
            </a:r>
            <a:br>
              <a:rPr lang="en-US" altLang="en-US" sz="2000" b="1" dirty="0">
                <a:latin typeface="+mn-lt"/>
              </a:rPr>
            </a:br>
            <a:r>
              <a:rPr lang="en-US" altLang="en-US" sz="2000" b="1" dirty="0">
                <a:latin typeface="+mn-lt"/>
              </a:rPr>
              <a:t>4. </a:t>
            </a:r>
            <a:r>
              <a:rPr lang="sv-SE" altLang="en-US" sz="2000" b="1" dirty="0">
                <a:latin typeface="+mn-lt"/>
              </a:rPr>
              <a:t>Imbitahan sila sa iyong maliit na grupo o sa iyong tahanan para kumain.</a:t>
            </a:r>
            <a:br>
              <a:rPr lang="en-US" altLang="en-US" sz="2000" b="1" dirty="0">
                <a:latin typeface="+mn-lt"/>
              </a:rPr>
            </a:br>
            <a:r>
              <a:rPr lang="en-US" altLang="en-US" sz="2000" b="1" dirty="0">
                <a:latin typeface="+mn-lt"/>
              </a:rPr>
              <a:t>5. </a:t>
            </a:r>
            <a:r>
              <a:rPr lang="en-US" altLang="en-US" sz="2000" b="1" dirty="0" err="1">
                <a:latin typeface="+mn-lt"/>
              </a:rPr>
              <a:t>Tulungan</a:t>
            </a:r>
            <a:r>
              <a:rPr lang="en-US" altLang="en-US" sz="2000" b="1" dirty="0">
                <a:latin typeface="+mn-lt"/>
              </a:rPr>
              <a:t> </a:t>
            </a:r>
            <a:r>
              <a:rPr lang="en-US" altLang="en-US" sz="2000" b="1" dirty="0" err="1">
                <a:latin typeface="+mn-lt"/>
              </a:rPr>
              <a:t>silang</a:t>
            </a:r>
            <a:r>
              <a:rPr lang="en-US" altLang="en-US" sz="2000" b="1" dirty="0">
                <a:latin typeface="+mn-lt"/>
              </a:rPr>
              <a:t> </a:t>
            </a:r>
            <a:r>
              <a:rPr lang="en-US" altLang="en-US" sz="2000" b="1" dirty="0" err="1">
                <a:latin typeface="+mn-lt"/>
              </a:rPr>
              <a:t>makahanap</a:t>
            </a:r>
            <a:r>
              <a:rPr lang="en-US" altLang="en-US" sz="2000" b="1" dirty="0">
                <a:latin typeface="+mn-lt"/>
              </a:rPr>
              <a:t> ng </a:t>
            </a:r>
            <a:r>
              <a:rPr lang="en-US" altLang="en-US" sz="2000" b="1" dirty="0" err="1">
                <a:latin typeface="+mn-lt"/>
              </a:rPr>
              <a:t>simbahang</a:t>
            </a:r>
            <a:r>
              <a:rPr lang="en-US" altLang="en-US" sz="2000" b="1" dirty="0">
                <a:latin typeface="+mn-lt"/>
              </a:rPr>
              <a:t> </a:t>
            </a:r>
            <a:r>
              <a:rPr lang="en-US" altLang="en-US" sz="2000" b="1" dirty="0" err="1">
                <a:latin typeface="+mn-lt"/>
              </a:rPr>
              <a:t>naniniwala</a:t>
            </a:r>
            <a:r>
              <a:rPr lang="en-US" altLang="en-US" sz="2000" b="1" dirty="0">
                <a:latin typeface="+mn-lt"/>
              </a:rPr>
              <a:t> </a:t>
            </a:r>
            <a:r>
              <a:rPr lang="en-US" altLang="en-US" sz="2000" b="1" dirty="0" err="1">
                <a:latin typeface="+mn-lt"/>
              </a:rPr>
              <a:t>sa</a:t>
            </a:r>
            <a:r>
              <a:rPr lang="en-US" altLang="en-US" sz="2000" b="1" dirty="0">
                <a:latin typeface="+mn-lt"/>
              </a:rPr>
              <a:t> </a:t>
            </a:r>
            <a:r>
              <a:rPr lang="en-US" altLang="en-US" sz="2000" b="1" dirty="0" err="1">
                <a:latin typeface="+mn-lt"/>
              </a:rPr>
              <a:t>Bibliya</a:t>
            </a:r>
            <a:r>
              <a:rPr lang="en-US" altLang="en-US" sz="2000" b="1" dirty="0">
                <a:latin typeface="+mn-lt"/>
              </a:rPr>
              <a:t>. </a:t>
            </a:r>
          </a:p>
          <a:p>
            <a:pPr>
              <a:spcBef>
                <a:spcPct val="0"/>
              </a:spcBef>
              <a:buNone/>
              <a:defRPr/>
            </a:pPr>
            <a:r>
              <a:rPr lang="en-US" altLang="en-US" sz="2000" b="1" dirty="0">
                <a:latin typeface="+mn-lt"/>
              </a:rPr>
              <a:t>6. </a:t>
            </a:r>
            <a:r>
              <a:rPr lang="en-US" altLang="en-US" sz="2000" b="1" dirty="0" err="1">
                <a:latin typeface="+mn-lt"/>
              </a:rPr>
              <a:t>Bigyan</a:t>
            </a:r>
            <a:r>
              <a:rPr lang="en-US" altLang="en-US" sz="2000" b="1" dirty="0">
                <a:latin typeface="+mn-lt"/>
              </a:rPr>
              <a:t> </a:t>
            </a:r>
            <a:r>
              <a:rPr lang="en-US" altLang="en-US" sz="2000" b="1" dirty="0" err="1">
                <a:latin typeface="+mn-lt"/>
              </a:rPr>
              <a:t>sila</a:t>
            </a:r>
            <a:r>
              <a:rPr lang="en-US" altLang="en-US" sz="2000" b="1" dirty="0">
                <a:latin typeface="+mn-lt"/>
              </a:rPr>
              <a:t> ng website para </a:t>
            </a:r>
            <a:r>
              <a:rPr lang="en-US" altLang="en-US" sz="2000" b="1" dirty="0" err="1">
                <a:latin typeface="+mn-lt"/>
              </a:rPr>
              <a:t>sa</a:t>
            </a:r>
            <a:r>
              <a:rPr lang="en-US" altLang="en-US" sz="2000" b="1" dirty="0">
                <a:latin typeface="+mn-lt"/>
              </a:rPr>
              <a:t> </a:t>
            </a:r>
            <a:r>
              <a:rPr lang="en-US" altLang="en-US" sz="2000" b="1" dirty="0" err="1">
                <a:latin typeface="+mn-lt"/>
              </a:rPr>
              <a:t>espirituwal</a:t>
            </a:r>
            <a:r>
              <a:rPr lang="en-US" altLang="en-US" sz="2000" b="1" dirty="0">
                <a:latin typeface="+mn-lt"/>
              </a:rPr>
              <a:t> </a:t>
            </a:r>
            <a:r>
              <a:rPr lang="en-US" altLang="en-US" sz="2000" b="1" dirty="0" err="1">
                <a:latin typeface="+mn-lt"/>
              </a:rPr>
              <a:t>na</a:t>
            </a:r>
            <a:r>
              <a:rPr lang="en-US" altLang="en-US" sz="2000" b="1" dirty="0">
                <a:latin typeface="+mn-lt"/>
              </a:rPr>
              <a:t> </a:t>
            </a:r>
            <a:r>
              <a:rPr lang="en-US" altLang="en-US" sz="2000" b="1" dirty="0" err="1">
                <a:latin typeface="+mn-lt"/>
              </a:rPr>
              <a:t>paglago</a:t>
            </a:r>
            <a:r>
              <a:rPr lang="en-US" altLang="en-US" sz="2000" b="1" dirty="0">
                <a:latin typeface="+mn-lt"/>
              </a:rPr>
              <a:t>.</a:t>
            </a:r>
            <a:br>
              <a:rPr lang="en-US" altLang="en-US" sz="2000" b="1" dirty="0">
                <a:latin typeface="+mn-lt"/>
              </a:rPr>
            </a:br>
            <a:r>
              <a:rPr lang="en-US" altLang="en-US" sz="2000" b="1" dirty="0" err="1">
                <a:latin typeface="+mn-lt"/>
              </a:rPr>
              <a:t>Inirerekomenda</a:t>
            </a:r>
            <a:r>
              <a:rPr lang="en-US" altLang="en-US" sz="2000" b="1" dirty="0">
                <a:latin typeface="+mn-lt"/>
              </a:rPr>
              <a:t> </a:t>
            </a:r>
            <a:r>
              <a:rPr lang="en-US" altLang="en-US" sz="2000" b="1" dirty="0" err="1">
                <a:latin typeface="+mn-lt"/>
              </a:rPr>
              <a:t>namin</a:t>
            </a:r>
            <a:r>
              <a:rPr lang="en-US" altLang="en-US" sz="2000" b="1" dirty="0">
                <a:latin typeface="+mn-lt"/>
              </a:rPr>
              <a:t> ang </a:t>
            </a:r>
            <a:r>
              <a:rPr lang="en-US" altLang="en-US" sz="2000" b="1" dirty="0">
                <a:solidFill>
                  <a:srgbClr val="0070C0"/>
                </a:solidFill>
                <a:latin typeface="+mn-lt"/>
              </a:rPr>
              <a:t>www.mayelongubas.com</a:t>
            </a:r>
            <a:r>
              <a:rPr lang="en-US" altLang="en-US" sz="2000" b="1" dirty="0"/>
              <a:t>.</a:t>
            </a:r>
            <a:endParaRPr lang="en-US" altLang="en-US" sz="2000" b="1" dirty="0">
              <a:solidFill>
                <a:srgbClr val="007DDA"/>
              </a:solidFill>
              <a:latin typeface="+mn-lt"/>
            </a:endParaRPr>
          </a:p>
        </p:txBody>
      </p:sp>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4" name="TextBox 13"/>
          <p:cNvSpPr txBox="1">
            <a:spLocks noChangeArrowheads="1"/>
          </p:cNvSpPr>
          <p:nvPr/>
        </p:nvSpPr>
        <p:spPr bwMode="auto">
          <a:xfrm>
            <a:off x="2429435" y="4984156"/>
            <a:ext cx="64994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600" b="1" dirty="0">
                <a:latin typeface="+mn-lt"/>
              </a:rPr>
              <a:t>1. Lead them to a decision for Christ (read pages 20-21 in the </a:t>
            </a:r>
            <a:br>
              <a:rPr lang="en-US" altLang="en-US" sz="1600" b="1" dirty="0">
                <a:latin typeface="+mn-lt"/>
              </a:rPr>
            </a:br>
            <a:r>
              <a:rPr lang="en-US" altLang="en-US" sz="1600" b="1" i="1" dirty="0">
                <a:latin typeface="+mn-lt"/>
              </a:rPr>
              <a:t>ONE MINUTE WITNESS </a:t>
            </a:r>
            <a:r>
              <a:rPr lang="en-US" altLang="en-US" sz="1600" b="1" dirty="0">
                <a:latin typeface="+mn-lt"/>
              </a:rPr>
              <a:t>booklet) 2. Pray with them before leaving them.</a:t>
            </a:r>
            <a:br>
              <a:rPr lang="en-US" altLang="en-US" sz="1600" b="1" dirty="0">
                <a:latin typeface="+mn-lt"/>
              </a:rPr>
            </a:br>
            <a:r>
              <a:rPr lang="en-US" altLang="en-US" sz="1600" b="1" dirty="0">
                <a:latin typeface="+mn-lt"/>
              </a:rPr>
              <a:t>3. Exchange phone numbers. 4. Invite them to your small group or to your home for a meal. 5. Help them find a Bible-believing church.</a:t>
            </a:r>
          </a:p>
          <a:p>
            <a:pPr>
              <a:spcBef>
                <a:spcPct val="0"/>
              </a:spcBef>
              <a:buNone/>
              <a:defRPr/>
            </a:pPr>
            <a:r>
              <a:rPr lang="en-US" altLang="en-US" sz="1600" b="1" dirty="0">
                <a:latin typeface="+mn-lt"/>
              </a:rPr>
              <a:t>6. Give them a website for spiritual growth.</a:t>
            </a:r>
            <a:br>
              <a:rPr lang="en-US" altLang="en-US" sz="1600" b="1" dirty="0">
                <a:latin typeface="+mn-lt"/>
              </a:rPr>
            </a:br>
            <a:r>
              <a:rPr lang="en-US" altLang="en-US" sz="1600" b="1" dirty="0">
                <a:latin typeface="+mn-lt"/>
              </a:rPr>
              <a:t>We recommend </a:t>
            </a:r>
            <a:r>
              <a:rPr lang="en-US" altLang="en-US" sz="1600" b="1" dirty="0">
                <a:solidFill>
                  <a:srgbClr val="0070C0"/>
                </a:solidFill>
                <a:latin typeface="+mn-lt"/>
              </a:rPr>
              <a:t>www.frostygrapes.com</a:t>
            </a:r>
            <a:r>
              <a:rPr lang="en-US" altLang="en-US" sz="1600" b="1" dirty="0"/>
              <a:t>.</a:t>
            </a:r>
            <a:endParaRPr lang="en-US" altLang="en-US" sz="1600" b="1" dirty="0">
              <a:solidFill>
                <a:srgbClr val="007DDA"/>
              </a:solidFill>
              <a:latin typeface="+mn-lt"/>
            </a:endParaRP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2124775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IDAGDAG PA</a:t>
            </a: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TAKING IT FURTHER</a:t>
            </a:r>
          </a:p>
        </p:txBody>
      </p:sp>
      <p:sp>
        <p:nvSpPr>
          <p:cNvPr id="2" name="Footer Placeholder 1"/>
          <p:cNvSpPr>
            <a:spLocks noGrp="1"/>
          </p:cNvSpPr>
          <p:nvPr>
            <p:ph type="ftr" sz="quarter" idx="3"/>
          </p:nvPr>
        </p:nvSpPr>
        <p:spPr>
          <a:xfrm>
            <a:off x="7518400" y="6656531"/>
            <a:ext cx="1609448" cy="201469"/>
          </a:xfrm>
        </p:spPr>
        <p:txBody>
          <a:bodyPr/>
          <a:lstStyle/>
          <a:p>
            <a:r>
              <a:rPr lang="en-US"/>
              <a:t>DOC ID:5S2EN7124V18.3</a:t>
            </a:r>
            <a:endParaRPr lang="en-US" dirty="0"/>
          </a:p>
        </p:txBody>
      </p:sp>
      <p:sp>
        <p:nvSpPr>
          <p:cNvPr id="7" name="Rectangle 6"/>
          <p:cNvSpPr/>
          <p:nvPr/>
        </p:nvSpPr>
        <p:spPr>
          <a:xfrm>
            <a:off x="528580" y="1289222"/>
            <a:ext cx="8471581" cy="2870016"/>
          </a:xfrm>
          <a:prstGeom prst="rect">
            <a:avLst/>
          </a:prstGeom>
        </p:spPr>
        <p:txBody>
          <a:bodyPr wrap="square">
            <a:spAutoFit/>
          </a:bodyPr>
          <a:lstStyle/>
          <a:p>
            <a:pPr algn="ctr"/>
            <a:r>
              <a:rPr lang="en-US" sz="1350" kern="50" dirty="0" err="1">
                <a:latin typeface="Arial" panose="020B0604020202020204" pitchFamily="34" charset="0"/>
                <a:ea typeface="SimSun" panose="02010600030101010101" pitchFamily="2" charset="-122"/>
                <a:cs typeface="Mangal" panose="02040503050203030202" pitchFamily="18" charset="0"/>
              </a:rPr>
              <a:t>Pagkatapos</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ibahagi</a:t>
            </a:r>
            <a:r>
              <a:rPr lang="en-US" sz="1350" kern="50" dirty="0">
                <a:latin typeface="Arial" panose="020B0604020202020204" pitchFamily="34" charset="0"/>
                <a:ea typeface="SimSun" panose="02010600030101010101" pitchFamily="2" charset="-122"/>
                <a:cs typeface="Mangal" panose="02040503050203030202" pitchFamily="18" charset="0"/>
              </a:rPr>
              <a:t> ang </a:t>
            </a:r>
            <a:r>
              <a:rPr lang="en-US" sz="1350" i="1" kern="50" dirty="0">
                <a:latin typeface="Arial" panose="020B0604020202020204" pitchFamily="34" charset="0"/>
                <a:ea typeface="SimSun" panose="02010600030101010101" pitchFamily="2" charset="-122"/>
                <a:cs typeface="Mangal" panose="02040503050203030202" pitchFamily="18" charset="0"/>
              </a:rPr>
              <a:t>ISANG MINUTONG PATOTOO</a:t>
            </a:r>
            <a:r>
              <a:rPr lang="en-US" sz="1350" baseline="30000" dirty="0">
                <a:latin typeface="Arial" panose="020B0604020202020204" pitchFamily="34" charset="0"/>
                <a:ea typeface="SimSun" panose="02010600030101010101" pitchFamily="2" charset="-122"/>
                <a:cs typeface="Mangal" panose="02040503050203030202" pitchFamily="18" charset="0"/>
              </a:rPr>
              <a:t>TM</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pwede</a:t>
            </a:r>
            <a:r>
              <a:rPr lang="en-US" sz="1350" kern="50" dirty="0">
                <a:latin typeface="Arial" panose="020B0604020202020204" pitchFamily="34" charset="0"/>
                <a:ea typeface="SimSun" panose="02010600030101010101" pitchFamily="2" charset="-122"/>
                <a:cs typeface="Mangal" panose="02040503050203030202" pitchFamily="18" charset="0"/>
              </a:rPr>
              <a:t> ka </a:t>
            </a:r>
            <a:r>
              <a:rPr lang="en-US" sz="1350" kern="50" dirty="0" err="1">
                <a:latin typeface="Arial" panose="020B0604020202020204" pitchFamily="34" charset="0"/>
                <a:ea typeface="SimSun" panose="02010600030101010101" pitchFamily="2" charset="-122"/>
                <a:cs typeface="Mangal" panose="02040503050203030202" pitchFamily="18" charset="0"/>
              </a:rPr>
              <a:t>magbigay</a:t>
            </a:r>
            <a:r>
              <a:rPr lang="en-US" sz="1350" kern="50" dirty="0">
                <a:latin typeface="Arial" panose="020B0604020202020204" pitchFamily="34" charset="0"/>
                <a:ea typeface="SimSun" panose="02010600030101010101" pitchFamily="2" charset="-122"/>
                <a:cs typeface="Mangal" panose="02040503050203030202" pitchFamily="18" charset="0"/>
              </a:rPr>
              <a:t> ng </a:t>
            </a:r>
            <a:r>
              <a:rPr lang="en-US" sz="1350" kern="50" dirty="0" err="1">
                <a:latin typeface="Arial" panose="020B0604020202020204" pitchFamily="34" charset="0"/>
                <a:ea typeface="SimSun" panose="02010600030101010101" pitchFamily="2" charset="-122"/>
                <a:cs typeface="Mangal" panose="02040503050203030202" pitchFamily="18" charset="0"/>
              </a:rPr>
              <a:t>mga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tanong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tulad</a:t>
            </a:r>
            <a:r>
              <a:rPr lang="en-US" sz="1350" kern="50" dirty="0">
                <a:latin typeface="Arial" panose="020B0604020202020204" pitchFamily="34" charset="0"/>
                <a:ea typeface="SimSun" panose="02010600030101010101" pitchFamily="2" charset="-122"/>
                <a:cs typeface="Mangal" panose="02040503050203030202" pitchFamily="18" charset="0"/>
              </a:rPr>
              <a:t> ng:</a:t>
            </a:r>
            <a:endParaRPr lang="en-US" sz="1350" kern="50" dirty="0">
              <a:latin typeface="Times New Roman" panose="02020603050405020304" pitchFamily="18" charset="0"/>
              <a:ea typeface="SimSun" panose="02010600030101010101" pitchFamily="2" charset="-122"/>
              <a:cs typeface="Mangal" panose="02040503050203030202" pitchFamily="18" charset="0"/>
            </a:endParaRPr>
          </a:p>
          <a:p>
            <a:pPr algn="ctr">
              <a:spcBef>
                <a:spcPts val="600"/>
              </a:spcBef>
            </a:pPr>
            <a:r>
              <a:rPr lang="en-US" sz="1350" b="1" kern="50" dirty="0">
                <a:latin typeface="Arial" panose="020B0604020202020204" pitchFamily="34" charset="0"/>
                <a:ea typeface="SimSun" panose="02010600030101010101" pitchFamily="2" charset="-122"/>
                <a:cs typeface="Mangal" panose="02040503050203030202" pitchFamily="18" charset="0"/>
              </a:rPr>
              <a:t>“</a:t>
            </a:r>
            <a:r>
              <a:rPr lang="en-US" sz="1350" b="1" kern="50" dirty="0" err="1">
                <a:latin typeface="Arial" panose="020B0604020202020204" pitchFamily="34" charset="0"/>
                <a:ea typeface="SimSun" panose="02010600030101010101" pitchFamily="2" charset="-122"/>
                <a:cs typeface="Mangal" panose="02040503050203030202" pitchFamily="18" charset="0"/>
              </a:rPr>
              <a:t>Maaari</a:t>
            </a:r>
            <a:r>
              <a:rPr lang="en-US" sz="1350" b="1" kern="50" dirty="0">
                <a:latin typeface="Arial" panose="020B0604020202020204" pitchFamily="34" charset="0"/>
                <a:ea typeface="SimSun" panose="02010600030101010101" pitchFamily="2" charset="-122"/>
                <a:cs typeface="Mangal" panose="02040503050203030202" pitchFamily="18" charset="0"/>
              </a:rPr>
              <a:t> ko bang </a:t>
            </a:r>
            <a:r>
              <a:rPr lang="en-US" sz="1350" b="1" kern="50" dirty="0" err="1">
                <a:latin typeface="Arial" panose="020B0604020202020204" pitchFamily="34" charset="0"/>
                <a:ea typeface="SimSun" panose="02010600030101010101" pitchFamily="2" charset="-122"/>
                <a:cs typeface="Mangal" panose="02040503050203030202" pitchFamily="18" charset="0"/>
              </a:rPr>
              <a:t>sabihin</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sa</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iyo</a:t>
            </a:r>
            <a:r>
              <a:rPr lang="en-US" sz="1350" b="1" kern="50" dirty="0">
                <a:latin typeface="Arial" panose="020B0604020202020204" pitchFamily="34" charset="0"/>
                <a:ea typeface="SimSun" panose="02010600030101010101" pitchFamily="2" charset="-122"/>
                <a:cs typeface="Mangal" panose="02040503050203030202" pitchFamily="18" charset="0"/>
              </a:rPr>
              <a:t> kung </a:t>
            </a:r>
            <a:r>
              <a:rPr lang="en-US" sz="1350" b="1" kern="50" dirty="0" err="1">
                <a:latin typeface="Arial" panose="020B0604020202020204" pitchFamily="34" charset="0"/>
                <a:ea typeface="SimSun" panose="02010600030101010101" pitchFamily="2" charset="-122"/>
                <a:cs typeface="Mangal" panose="02040503050203030202" pitchFamily="18" charset="0"/>
              </a:rPr>
              <a:t>paano</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sinasabi</a:t>
            </a:r>
            <a:r>
              <a:rPr lang="en-US" sz="1350" b="1" kern="50" dirty="0">
                <a:latin typeface="Arial" panose="020B0604020202020204" pitchFamily="34" charset="0"/>
                <a:ea typeface="SimSun" panose="02010600030101010101" pitchFamily="2" charset="-122"/>
                <a:cs typeface="Mangal" panose="02040503050203030202" pitchFamily="18" charset="0"/>
              </a:rPr>
              <a:t> ng </a:t>
            </a:r>
            <a:r>
              <a:rPr lang="en-US" sz="1350" b="1" kern="50" dirty="0" err="1">
                <a:latin typeface="Arial" panose="020B0604020202020204" pitchFamily="34" charset="0"/>
                <a:ea typeface="SimSun" panose="02010600030101010101" pitchFamily="2" charset="-122"/>
                <a:cs typeface="Mangal" panose="02040503050203030202" pitchFamily="18" charset="0"/>
              </a:rPr>
              <a:t>Bibliya</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na</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pwede</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mong</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malaman</a:t>
            </a:r>
            <a:r>
              <a:rPr lang="en-US" sz="1350" b="1" kern="50" dirty="0">
                <a:latin typeface="Arial" panose="020B0604020202020204" pitchFamily="34" charset="0"/>
                <a:ea typeface="SimSun" panose="02010600030101010101" pitchFamily="2" charset="-122"/>
                <a:cs typeface="Mangal" panose="02040503050203030202" pitchFamily="18" charset="0"/>
              </a:rPr>
              <a:t> kung </a:t>
            </a:r>
            <a:r>
              <a:rPr lang="en-US" sz="1350" b="1" kern="50" dirty="0" err="1">
                <a:latin typeface="Arial" panose="020B0604020202020204" pitchFamily="34" charset="0"/>
                <a:ea typeface="SimSun" panose="02010600030101010101" pitchFamily="2" charset="-122"/>
                <a:cs typeface="Mangal" panose="02040503050203030202" pitchFamily="18" charset="0"/>
              </a:rPr>
              <a:t>pupunta</a:t>
            </a:r>
            <a:r>
              <a:rPr lang="en-US" sz="1350" b="1" kern="50" dirty="0">
                <a:latin typeface="Arial" panose="020B0604020202020204" pitchFamily="34" charset="0"/>
                <a:ea typeface="SimSun" panose="02010600030101010101" pitchFamily="2" charset="-122"/>
                <a:cs typeface="Mangal" panose="02040503050203030202" pitchFamily="18" charset="0"/>
              </a:rPr>
              <a:t> ka </a:t>
            </a:r>
            <a:r>
              <a:rPr lang="en-US" sz="1350" b="1" kern="50" dirty="0" err="1">
                <a:latin typeface="Arial" panose="020B0604020202020204" pitchFamily="34" charset="0"/>
                <a:ea typeface="SimSun" panose="02010600030101010101" pitchFamily="2" charset="-122"/>
                <a:cs typeface="Mangal" panose="02040503050203030202" pitchFamily="18" charset="0"/>
              </a:rPr>
              <a:t>sa</a:t>
            </a:r>
            <a:r>
              <a:rPr lang="en-US" sz="1350" b="1" kern="50" dirty="0">
                <a:latin typeface="Arial" panose="020B0604020202020204" pitchFamily="34" charset="0"/>
                <a:ea typeface="SimSun" panose="02010600030101010101" pitchFamily="2" charset="-122"/>
                <a:cs typeface="Mangal" panose="02040503050203030202" pitchFamily="18" charset="0"/>
              </a:rPr>
              <a:t> </a:t>
            </a:r>
            <a:r>
              <a:rPr lang="en-US" sz="1350" b="1" kern="50" dirty="0" err="1">
                <a:latin typeface="Arial" panose="020B0604020202020204" pitchFamily="34" charset="0"/>
                <a:ea typeface="SimSun" panose="02010600030101010101" pitchFamily="2" charset="-122"/>
                <a:cs typeface="Mangal" panose="02040503050203030202" pitchFamily="18" charset="0"/>
              </a:rPr>
              <a:t>langit</a:t>
            </a:r>
            <a:r>
              <a:rPr lang="en-US" sz="1350" b="1" kern="50" dirty="0">
                <a:latin typeface="Arial" panose="020B0604020202020204" pitchFamily="34" charset="0"/>
                <a:ea typeface="SimSun" panose="02010600030101010101" pitchFamily="2" charset="-122"/>
                <a:cs typeface="Mangal" panose="02040503050203030202" pitchFamily="18" charset="0"/>
              </a:rPr>
              <a:t>?”</a:t>
            </a:r>
            <a:endParaRPr lang="en-US" sz="1350" kern="50" dirty="0">
              <a:latin typeface="Times New Roman" panose="02020603050405020304" pitchFamily="18" charset="0"/>
              <a:ea typeface="SimSun" panose="02010600030101010101" pitchFamily="2" charset="-122"/>
              <a:cs typeface="Mangal" panose="02040503050203030202" pitchFamily="18" charset="0"/>
            </a:endParaRPr>
          </a:p>
          <a:p>
            <a:pPr algn="ctr"/>
            <a:r>
              <a:rPr lang="en-US" sz="1350" kern="50" dirty="0">
                <a:latin typeface="Arial" panose="020B0604020202020204" pitchFamily="34" charset="0"/>
                <a:ea typeface="SimSun" panose="02010600030101010101" pitchFamily="2" charset="-122"/>
                <a:cs typeface="Mangal" panose="02040503050203030202" pitchFamily="18" charset="0"/>
              </a:rPr>
              <a:t>Kung ang </a:t>
            </a:r>
            <a:r>
              <a:rPr lang="en-US" sz="1350" kern="50" dirty="0" err="1">
                <a:latin typeface="Arial" panose="020B0604020202020204" pitchFamily="34" charset="0"/>
                <a:ea typeface="SimSun" panose="02010600030101010101" pitchFamily="2" charset="-122"/>
                <a:cs typeface="Mangal" panose="02040503050203030202" pitchFamily="18" charset="0"/>
              </a:rPr>
              <a:t>sagot</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nila</a:t>
            </a:r>
            <a:r>
              <a:rPr lang="en-US" sz="1350" kern="50" dirty="0">
                <a:latin typeface="Arial" panose="020B0604020202020204" pitchFamily="34" charset="0"/>
                <a:ea typeface="SimSun" panose="02010600030101010101" pitchFamily="2" charset="-122"/>
                <a:cs typeface="Mangal" panose="02040503050203030202" pitchFamily="18" charset="0"/>
              </a:rPr>
              <a:t> ay “</a:t>
            </a:r>
            <a:r>
              <a:rPr lang="en-US" sz="1350" kern="50" dirty="0" err="1">
                <a:latin typeface="Arial" panose="020B0604020202020204" pitchFamily="34" charset="0"/>
                <a:ea typeface="SimSun" panose="02010600030101010101" pitchFamily="2" charset="-122"/>
                <a:cs typeface="Mangal" panose="02040503050203030202" pitchFamily="18" charset="0"/>
              </a:rPr>
              <a:t>oo</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ipakilala</a:t>
            </a:r>
            <a:r>
              <a:rPr lang="en-US" sz="1350" kern="50" dirty="0">
                <a:latin typeface="Arial" panose="020B0604020202020204" pitchFamily="34" charset="0"/>
                <a:ea typeface="SimSun" panose="02010600030101010101" pitchFamily="2" charset="-122"/>
                <a:cs typeface="Mangal" panose="02040503050203030202" pitchFamily="18" charset="0"/>
              </a:rPr>
              <a:t> ang ‘123s.’</a:t>
            </a:r>
            <a:endParaRPr lang="en-US" sz="1350" kern="50" dirty="0">
              <a:latin typeface="Times New Roman" panose="02020603050405020304" pitchFamily="18" charset="0"/>
              <a:ea typeface="SimSun" panose="02010600030101010101" pitchFamily="2" charset="-122"/>
              <a:cs typeface="Mangal" panose="02040503050203030202" pitchFamily="18" charset="0"/>
            </a:endParaRPr>
          </a:p>
          <a:p>
            <a:r>
              <a:rPr lang="en-US" sz="1350" b="1" kern="50" dirty="0">
                <a:latin typeface="Arial" panose="020B0604020202020204" pitchFamily="34" charset="0"/>
                <a:ea typeface="SimSun" panose="02010600030101010101" pitchFamily="2" charset="-122"/>
                <a:cs typeface="Mangal" panose="02040503050203030202" pitchFamily="18" charset="0"/>
              </a:rPr>
              <a:t>‘1’ ~ ­­­ADMITIN</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nagkamali</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ako</a:t>
            </a:r>
            <a:r>
              <a:rPr lang="en-US" sz="1350" kern="50" dirty="0">
                <a:latin typeface="Arial" panose="020B0604020202020204" pitchFamily="34" charset="0"/>
                <a:ea typeface="SimSun" panose="02010600030101010101" pitchFamily="2" charset="-122"/>
                <a:cs typeface="Mangal" panose="02040503050203030202" pitchFamily="18" charset="0"/>
              </a:rPr>
              <a:t>, at ang </a:t>
            </a:r>
            <a:r>
              <a:rPr lang="en-US" sz="1350" kern="50" dirty="0" err="1">
                <a:latin typeface="Arial" panose="020B0604020202020204" pitchFamily="34" charset="0"/>
                <a:ea typeface="SimSun" panose="02010600030101010101" pitchFamily="2" charset="-122"/>
                <a:cs typeface="Mangal" panose="02040503050203030202" pitchFamily="18" charset="0"/>
              </a:rPr>
              <a:t>aking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kasalanan</a:t>
            </a:r>
            <a:r>
              <a:rPr lang="en-US" sz="1350" kern="50" dirty="0">
                <a:latin typeface="Arial" panose="020B0604020202020204" pitchFamily="34" charset="0"/>
                <a:ea typeface="SimSun" panose="02010600030101010101" pitchFamily="2" charset="-122"/>
                <a:cs typeface="Mangal" panose="02040503050203030202" pitchFamily="18" charset="0"/>
              </a:rPr>
              <a:t> ay </a:t>
            </a:r>
            <a:r>
              <a:rPr lang="en-US" sz="1350" kern="50" dirty="0" err="1">
                <a:latin typeface="Arial" panose="020B0604020202020204" pitchFamily="34" charset="0"/>
                <a:ea typeface="SimSun" panose="02010600030101010101" pitchFamily="2" charset="-122"/>
                <a:cs typeface="Mangal" panose="02040503050203030202" pitchFamily="18" charset="0"/>
              </a:rPr>
              <a:t>naghihiwalay</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sa</a:t>
            </a:r>
            <a:r>
              <a:rPr lang="en-US" sz="1350" kern="50" dirty="0">
                <a:latin typeface="Arial" panose="020B0604020202020204" pitchFamily="34" charset="0"/>
                <a:ea typeface="SimSun" panose="02010600030101010101" pitchFamily="2" charset="-122"/>
                <a:cs typeface="Mangal" panose="02040503050203030202" pitchFamily="18" charset="0"/>
              </a:rPr>
              <a:t> akin </a:t>
            </a:r>
            <a:r>
              <a:rPr lang="en-US" sz="1350" kern="50" dirty="0" err="1">
                <a:latin typeface="Arial" panose="020B0604020202020204" pitchFamily="34" charset="0"/>
                <a:ea typeface="SimSun" panose="02010600030101010101" pitchFamily="2" charset="-122"/>
                <a:cs typeface="Mangal" panose="02040503050203030202" pitchFamily="18" charset="0"/>
              </a:rPr>
              <a:t>sa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isang</a:t>
            </a:r>
            <a:r>
              <a:rPr lang="en-US" sz="1350" kern="50" dirty="0">
                <a:latin typeface="Arial" panose="020B0604020202020204" pitchFamily="34" charset="0"/>
                <a:ea typeface="SimSun" panose="02010600030101010101" pitchFamily="2" charset="-122"/>
                <a:cs typeface="Mangal" panose="02040503050203030202" pitchFamily="18" charset="0"/>
              </a:rPr>
              <a:t> banal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Diyos</a:t>
            </a:r>
            <a:r>
              <a:rPr lang="en-US" sz="1350" kern="50" dirty="0">
                <a:latin typeface="Arial" panose="020B0604020202020204" pitchFamily="34" charset="0"/>
                <a:ea typeface="SimSun" panose="02010600030101010101" pitchFamily="2" charset="-122"/>
                <a:cs typeface="Mangal" panose="02040503050203030202" pitchFamily="18" charset="0"/>
              </a:rPr>
              <a:t>. (Roma 3:23)</a:t>
            </a:r>
          </a:p>
          <a:p>
            <a:r>
              <a:rPr lang="en-US" sz="1350" b="1" kern="50" dirty="0">
                <a:latin typeface="Arial" panose="020B0604020202020204" pitchFamily="34" charset="0"/>
                <a:ea typeface="SimSun" panose="02010600030101010101" pitchFamily="2" charset="-122"/>
                <a:cs typeface="Mangal" panose="02040503050203030202" pitchFamily="18" charset="0"/>
              </a:rPr>
              <a:t>‘2’ ~ BUMI-LIEVE</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si</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Hesukristo</a:t>
            </a:r>
            <a:r>
              <a:rPr lang="en-US" sz="1350" kern="50" dirty="0">
                <a:latin typeface="Arial" panose="020B0604020202020204" pitchFamily="34" charset="0"/>
                <a:ea typeface="SimSun" panose="02010600030101010101" pitchFamily="2" charset="-122"/>
                <a:cs typeface="Mangal" panose="02040503050203030202" pitchFamily="18" charset="0"/>
              </a:rPr>
              <a:t> ay </a:t>
            </a:r>
            <a:r>
              <a:rPr lang="en-US" sz="1350" kern="50" dirty="0" err="1">
                <a:latin typeface="Arial" panose="020B0604020202020204" pitchFamily="34" charset="0"/>
                <a:ea typeface="SimSun" panose="02010600030101010101" pitchFamily="2" charset="-122"/>
                <a:cs typeface="Mangal" panose="02040503050203030202" pitchFamily="18" charset="0"/>
              </a:rPr>
              <a:t>namatay</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upang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patawarin</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ako</a:t>
            </a:r>
            <a:r>
              <a:rPr lang="en-US" sz="1350" kern="50" dirty="0">
                <a:latin typeface="Arial" panose="020B0604020202020204" pitchFamily="34" charset="0"/>
                <a:ea typeface="SimSun" panose="02010600030101010101" pitchFamily="2" charset="-122"/>
                <a:cs typeface="Mangal" panose="02040503050203030202" pitchFamily="18" charset="0"/>
              </a:rPr>
              <a:t>, at </a:t>
            </a:r>
            <a:r>
              <a:rPr lang="en-US" sz="1350" kern="50" dirty="0" err="1">
                <a:latin typeface="Arial" panose="020B0604020202020204" pitchFamily="34" charset="0"/>
                <a:ea typeface="SimSun" panose="02010600030101010101" pitchFamily="2" charset="-122"/>
                <a:cs typeface="Mangal" panose="02040503050203030202" pitchFamily="18" charset="0"/>
              </a:rPr>
              <a:t>pagkatapos</a:t>
            </a:r>
            <a:r>
              <a:rPr lang="en-US" sz="1350" kern="50" dirty="0">
                <a:latin typeface="Arial" panose="020B0604020202020204" pitchFamily="34" charset="0"/>
                <a:ea typeface="SimSun" panose="02010600030101010101" pitchFamily="2" charset="-122"/>
                <a:cs typeface="Mangal" panose="02040503050203030202" pitchFamily="18" charset="0"/>
              </a:rPr>
              <a:t> ay </a:t>
            </a:r>
            <a:r>
              <a:rPr lang="en-US" sz="1350" kern="50" dirty="0" err="1">
                <a:latin typeface="Arial" panose="020B0604020202020204" pitchFamily="34" charset="0"/>
                <a:ea typeface="SimSun" panose="02010600030101010101" pitchFamily="2" charset="-122"/>
                <a:cs typeface="Mangal" panose="02040503050203030202" pitchFamily="18" charset="0"/>
              </a:rPr>
              <a:t>muling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nabuhay</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nagpapatunay</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Siya ang nag-</a:t>
            </a:r>
            <a:r>
              <a:rPr lang="en-US" sz="1350" kern="50" dirty="0" err="1">
                <a:latin typeface="Arial" panose="020B0604020202020204" pitchFamily="34" charset="0"/>
                <a:ea typeface="SimSun" panose="02010600030101010101" pitchFamily="2" charset="-122"/>
                <a:cs typeface="Mangal" panose="02040503050203030202" pitchFamily="18" charset="0"/>
              </a:rPr>
              <a:t>iisang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tunay</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Diyos</a:t>
            </a:r>
            <a:r>
              <a:rPr lang="en-US" sz="1350" kern="50" dirty="0">
                <a:latin typeface="Arial" panose="020B0604020202020204" pitchFamily="34" charset="0"/>
                <a:ea typeface="SimSun" panose="02010600030101010101" pitchFamily="2" charset="-122"/>
                <a:cs typeface="Mangal" panose="02040503050203030202" pitchFamily="18" charset="0"/>
              </a:rPr>
              <a:t>. ( Roma 10:9-10 ) </a:t>
            </a:r>
          </a:p>
          <a:p>
            <a:r>
              <a:rPr lang="en-US" sz="1350" b="1" kern="50" dirty="0">
                <a:latin typeface="Arial" panose="020B0604020202020204" pitchFamily="34" charset="0"/>
                <a:ea typeface="SimSun" panose="02010600030101010101" pitchFamily="2" charset="-122"/>
                <a:cs typeface="Mangal" panose="02040503050203030202" pitchFamily="18" charset="0"/>
              </a:rPr>
              <a:t>‘3’ ~ I-CONFESS</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ako</a:t>
            </a:r>
            <a:r>
              <a:rPr lang="en-US" sz="1350" kern="50" dirty="0">
                <a:latin typeface="Arial" panose="020B0604020202020204" pitchFamily="34" charset="0"/>
                <a:ea typeface="SimSun" panose="02010600030101010101" pitchFamily="2" charset="-122"/>
                <a:cs typeface="Mangal" panose="02040503050203030202" pitchFamily="18" charset="0"/>
              </a:rPr>
              <a:t> ay </a:t>
            </a:r>
            <a:r>
              <a:rPr lang="en-US" sz="1350" kern="50" dirty="0" err="1">
                <a:latin typeface="Arial" panose="020B0604020202020204" pitchFamily="34" charset="0"/>
                <a:ea typeface="SimSun" panose="02010600030101010101" pitchFamily="2" charset="-122"/>
                <a:cs typeface="Mangal" panose="02040503050203030202" pitchFamily="18" charset="0"/>
              </a:rPr>
              <a:t>nagkasala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hilingin</a:t>
            </a:r>
            <a:r>
              <a:rPr lang="en-US" sz="1350" kern="50" dirty="0">
                <a:latin typeface="Arial" panose="020B0604020202020204" pitchFamily="34" charset="0"/>
                <a:ea typeface="SimSun" panose="02010600030101010101" pitchFamily="2" charset="-122"/>
                <a:cs typeface="Mangal" panose="02040503050203030202" pitchFamily="18" charset="0"/>
              </a:rPr>
              <a:t> kay </a:t>
            </a:r>
            <a:r>
              <a:rPr lang="en-US" sz="1350" kern="50" dirty="0" err="1">
                <a:latin typeface="Arial" panose="020B0604020202020204" pitchFamily="34" charset="0"/>
                <a:ea typeface="SimSun" panose="02010600030101010101" pitchFamily="2" charset="-122"/>
                <a:cs typeface="Mangal" panose="02040503050203030202" pitchFamily="18" charset="0"/>
              </a:rPr>
              <a:t>Hesus</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na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tulungan</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akong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tumalikod</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sa</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aking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kasalanan</a:t>
            </a:r>
            <a:r>
              <a:rPr lang="en-US" sz="1350" kern="50" dirty="0">
                <a:latin typeface="Arial" panose="020B0604020202020204" pitchFamily="34" charset="0"/>
                <a:ea typeface="SimSun" panose="02010600030101010101" pitchFamily="2" charset="-122"/>
                <a:cs typeface="Mangal" panose="02040503050203030202" pitchFamily="18" charset="0"/>
              </a:rPr>
              <a:t>, at </a:t>
            </a:r>
            <a:r>
              <a:rPr lang="en-US" sz="1350" kern="50" dirty="0" err="1">
                <a:latin typeface="Arial" panose="020B0604020202020204" pitchFamily="34" charset="0"/>
                <a:ea typeface="SimSun" panose="02010600030101010101" pitchFamily="2" charset="-122"/>
                <a:cs typeface="Mangal" panose="02040503050203030202" pitchFamily="18" charset="0"/>
              </a:rPr>
              <a:t>maging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aking</a:t>
            </a:r>
            <a:r>
              <a:rPr lang="en-US" sz="1350" kern="50" dirty="0">
                <a:latin typeface="Arial" panose="020B0604020202020204" pitchFamily="34" charset="0"/>
                <a:ea typeface="SimSun" panose="02010600030101010101" pitchFamily="2" charset="-122"/>
                <a:cs typeface="Mangal" panose="02040503050203030202" pitchFamily="18" charset="0"/>
              </a:rPr>
              <a:t> </a:t>
            </a:r>
            <a:r>
              <a:rPr lang="en-US" sz="1350" kern="50" dirty="0" err="1">
                <a:latin typeface="Arial" panose="020B0604020202020204" pitchFamily="34" charset="0"/>
                <a:ea typeface="SimSun" panose="02010600030101010101" pitchFamily="2" charset="-122"/>
                <a:cs typeface="Mangal" panose="02040503050203030202" pitchFamily="18" charset="0"/>
              </a:rPr>
              <a:t>tagapagligtas</a:t>
            </a:r>
            <a:r>
              <a:rPr lang="en-US" sz="1350" kern="50" dirty="0">
                <a:latin typeface="Arial" panose="020B0604020202020204" pitchFamily="34" charset="0"/>
                <a:ea typeface="SimSun" panose="02010600030101010101" pitchFamily="2" charset="-122"/>
                <a:cs typeface="Mangal" panose="02040503050203030202" pitchFamily="18" charset="0"/>
              </a:rPr>
              <a:t>. (1 Juan 1:9)</a:t>
            </a:r>
            <a:endParaRPr lang="en-US" sz="1350" kern="50" dirty="0">
              <a:latin typeface="Times New Roman" panose="02020603050405020304" pitchFamily="18" charset="0"/>
              <a:ea typeface="SimSun" panose="02010600030101010101" pitchFamily="2" charset="-122"/>
              <a:cs typeface="Mangal" panose="02040503050203030202" pitchFamily="18" charset="0"/>
            </a:endParaRPr>
          </a:p>
          <a:p>
            <a:r>
              <a:rPr lang="en-US" sz="1350" b="1" kern="50" dirty="0">
                <a:latin typeface="Arial" panose="020B0604020202020204" pitchFamily="34" charset="0"/>
                <a:ea typeface="SimSun" panose="02010600030101010101" pitchFamily="2" charset="-122"/>
              </a:rPr>
              <a:t>Kung </a:t>
            </a:r>
            <a:r>
              <a:rPr lang="en-US" sz="1350" b="1" kern="50" dirty="0" err="1">
                <a:latin typeface="Arial" panose="020B0604020202020204" pitchFamily="34" charset="0"/>
                <a:ea typeface="SimSun" panose="02010600030101010101" pitchFamily="2" charset="-122"/>
              </a:rPr>
              <a:t>naintindihan</a:t>
            </a:r>
            <a:r>
              <a:rPr lang="en-US" sz="1350" b="1" kern="50" dirty="0">
                <a:latin typeface="Arial" panose="020B0604020202020204" pitchFamily="34" charset="0"/>
                <a:ea typeface="SimSun" panose="02010600030101010101" pitchFamily="2" charset="-122"/>
              </a:rPr>
              <a:t> </a:t>
            </a:r>
            <a:r>
              <a:rPr lang="en-US" sz="1350" b="1" kern="50" dirty="0" err="1">
                <a:latin typeface="Arial" panose="020B0604020202020204" pitchFamily="34" charset="0"/>
                <a:ea typeface="SimSun" panose="02010600030101010101" pitchFamily="2" charset="-122"/>
              </a:rPr>
              <a:t>nila</a:t>
            </a:r>
            <a:r>
              <a:rPr lang="en-US" sz="1350" b="1" kern="50" dirty="0">
                <a:latin typeface="Arial" panose="020B0604020202020204" pitchFamily="34" charset="0"/>
                <a:ea typeface="SimSun" panose="02010600030101010101" pitchFamily="2" charset="-122"/>
              </a:rPr>
              <a:t> ang 123s, </a:t>
            </a:r>
            <a:r>
              <a:rPr lang="en-US" sz="1350" b="1" kern="50" dirty="0" err="1">
                <a:latin typeface="Arial" panose="020B0604020202020204" pitchFamily="34" charset="0"/>
                <a:ea typeface="SimSun" panose="02010600030101010101" pitchFamily="2" charset="-122"/>
              </a:rPr>
              <a:t>tanungin</a:t>
            </a:r>
            <a:r>
              <a:rPr lang="en-US" sz="1350" b="1" kern="50" dirty="0">
                <a:latin typeface="Arial" panose="020B0604020202020204" pitchFamily="34" charset="0"/>
                <a:ea typeface="SimSun" panose="02010600030101010101" pitchFamily="2" charset="-122"/>
              </a:rPr>
              <a:t> </a:t>
            </a:r>
            <a:r>
              <a:rPr lang="en-US" sz="1350" b="1" kern="50" dirty="0" err="1">
                <a:latin typeface="Arial" panose="020B0604020202020204" pitchFamily="34" charset="0"/>
                <a:ea typeface="SimSun" panose="02010600030101010101" pitchFamily="2" charset="-122"/>
              </a:rPr>
              <a:t>sa</a:t>
            </a:r>
            <a:r>
              <a:rPr lang="en-US" sz="1350" b="1" kern="50" dirty="0">
                <a:latin typeface="Arial" panose="020B0604020202020204" pitchFamily="34" charset="0"/>
                <a:ea typeface="SimSun" panose="02010600030101010101" pitchFamily="2" charset="-122"/>
              </a:rPr>
              <a:t> </a:t>
            </a:r>
            <a:r>
              <a:rPr lang="en-US" sz="1350" b="1" kern="50" dirty="0" err="1">
                <a:latin typeface="Arial" panose="020B0604020202020204" pitchFamily="34" charset="0"/>
                <a:ea typeface="SimSun" panose="02010600030101010101" pitchFamily="2" charset="-122"/>
              </a:rPr>
              <a:t>kanila</a:t>
            </a:r>
            <a:r>
              <a:rPr lang="en-US" sz="1350" b="1" kern="50" dirty="0">
                <a:latin typeface="Arial" panose="020B0604020202020204" pitchFamily="34" charset="0"/>
                <a:ea typeface="SimSun" panose="02010600030101010101" pitchFamily="2" charset="-122"/>
              </a:rPr>
              <a:t> </a:t>
            </a:r>
            <a:r>
              <a:rPr lang="en-US" sz="1350" b="1" kern="50" dirty="0" err="1">
                <a:latin typeface="Arial" panose="020B0604020202020204" pitchFamily="34" charset="0"/>
                <a:ea typeface="SimSun" panose="02010600030101010101" pitchFamily="2" charset="-122"/>
              </a:rPr>
              <a:t>ito</a:t>
            </a:r>
            <a:r>
              <a:rPr lang="en-US" sz="1350" b="1" kern="50" dirty="0">
                <a:latin typeface="Arial" panose="020B0604020202020204" pitchFamily="34" charset="0"/>
                <a:ea typeface="SimSun" panose="02010600030101010101" pitchFamily="2" charset="-122"/>
              </a:rPr>
              <a:t>:</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Ano</a:t>
            </a:r>
            <a:r>
              <a:rPr lang="en-US" sz="1350" kern="50" dirty="0">
                <a:latin typeface="Arial" panose="020B0604020202020204" pitchFamily="34" charset="0"/>
                <a:ea typeface="SimSun" panose="02010600030101010101" pitchFamily="2" charset="-122"/>
              </a:rPr>
              <a:t> ang </a:t>
            </a:r>
            <a:r>
              <a:rPr lang="en-US" sz="1350" kern="50" dirty="0" err="1">
                <a:latin typeface="Arial" panose="020B0604020202020204" pitchFamily="34" charset="0"/>
                <a:ea typeface="SimSun" panose="02010600030101010101" pitchFamily="2" charset="-122"/>
              </a:rPr>
              <a:t>hahadlang</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sa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iyo</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na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ganap</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na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isuko</a:t>
            </a:r>
            <a:r>
              <a:rPr lang="en-US" sz="1350" kern="50" dirty="0">
                <a:latin typeface="Arial" panose="020B0604020202020204" pitchFamily="34" charset="0"/>
                <a:ea typeface="SimSun" panose="02010600030101010101" pitchFamily="2" charset="-122"/>
              </a:rPr>
              <a:t> ang </a:t>
            </a:r>
            <a:r>
              <a:rPr lang="en-US" sz="1350" kern="50" dirty="0" err="1">
                <a:latin typeface="Arial" panose="020B0604020202020204" pitchFamily="34" charset="0"/>
                <a:ea typeface="SimSun" panose="02010600030101010101" pitchFamily="2" charset="-122"/>
              </a:rPr>
              <a:t>iyong</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buhay</a:t>
            </a:r>
            <a:r>
              <a:rPr lang="en-US" sz="1350" kern="50" dirty="0">
                <a:latin typeface="Arial" panose="020B0604020202020204" pitchFamily="34" charset="0"/>
                <a:ea typeface="SimSun" panose="02010600030101010101" pitchFamily="2" charset="-122"/>
              </a:rPr>
              <a:t> kay </a:t>
            </a:r>
            <a:r>
              <a:rPr lang="en-US" sz="1350" kern="50" dirty="0" err="1">
                <a:latin typeface="Arial" panose="020B0604020202020204" pitchFamily="34" charset="0"/>
                <a:ea typeface="SimSun" panose="02010600030101010101" pitchFamily="2" charset="-122"/>
              </a:rPr>
              <a:t>Hesukristo</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ngayon</a:t>
            </a:r>
            <a:r>
              <a:rPr lang="en-US" sz="1350" kern="50" dirty="0">
                <a:latin typeface="Arial" panose="020B0604020202020204" pitchFamily="34" charset="0"/>
                <a:ea typeface="SimSun" panose="02010600030101010101" pitchFamily="2" charset="-122"/>
              </a:rPr>
              <a:t>?” Kung </a:t>
            </a:r>
            <a:r>
              <a:rPr lang="en-US" sz="1350" kern="50" dirty="0" err="1">
                <a:latin typeface="Arial" panose="020B0604020202020204" pitchFamily="34" charset="0"/>
                <a:ea typeface="SimSun" panose="02010600030101010101" pitchFamily="2" charset="-122"/>
              </a:rPr>
              <a:t>walang</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makakapigil</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sa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kanila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itanong</a:t>
            </a:r>
            <a:r>
              <a:rPr lang="en-US" sz="1350" kern="50" dirty="0">
                <a:latin typeface="Arial" panose="020B0604020202020204" pitchFamily="34" charset="0"/>
                <a:ea typeface="SimSun" panose="02010600030101010101" pitchFamily="2" charset="-122"/>
              </a:rPr>
              <a:t>, “Sa </a:t>
            </a:r>
            <a:r>
              <a:rPr lang="en-US" sz="1350" kern="50" dirty="0" err="1">
                <a:latin typeface="Arial" panose="020B0604020202020204" pitchFamily="34" charset="0"/>
                <a:ea typeface="SimSun" panose="02010600030101010101" pitchFamily="2" charset="-122"/>
              </a:rPr>
              <a:t>tulong</a:t>
            </a:r>
            <a:r>
              <a:rPr lang="en-US" sz="1350" kern="50" dirty="0">
                <a:latin typeface="Arial" panose="020B0604020202020204" pitchFamily="34" charset="0"/>
                <a:ea typeface="SimSun" panose="02010600030101010101" pitchFamily="2" charset="-122"/>
              </a:rPr>
              <a:t> ng </a:t>
            </a:r>
            <a:r>
              <a:rPr lang="en-US" sz="1350" kern="50" dirty="0" err="1">
                <a:latin typeface="Arial" panose="020B0604020202020204" pitchFamily="34" charset="0"/>
                <a:ea typeface="SimSun" panose="02010600030101010101" pitchFamily="2" charset="-122"/>
              </a:rPr>
              <a:t>Diyos</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handa</a:t>
            </a:r>
            <a:r>
              <a:rPr lang="en-US" sz="1350" kern="50" dirty="0">
                <a:latin typeface="Arial" panose="020B0604020202020204" pitchFamily="34" charset="0"/>
                <a:ea typeface="SimSun" panose="02010600030101010101" pitchFamily="2" charset="-122"/>
              </a:rPr>
              <a:t> ka bang </a:t>
            </a:r>
            <a:r>
              <a:rPr lang="en-US" sz="1350" kern="50" dirty="0" err="1">
                <a:latin typeface="Arial" panose="020B0604020202020204" pitchFamily="34" charset="0"/>
                <a:ea typeface="SimSun" panose="02010600030101010101" pitchFamily="2" charset="-122"/>
              </a:rPr>
              <a:t>tumalikod</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sa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tinatawag</a:t>
            </a:r>
            <a:r>
              <a:rPr lang="en-US" sz="1350" kern="50" dirty="0">
                <a:latin typeface="Arial" panose="020B0604020202020204" pitchFamily="34" charset="0"/>
                <a:ea typeface="SimSun" panose="02010600030101010101" pitchFamily="2" charset="-122"/>
              </a:rPr>
              <a:t> ng </a:t>
            </a:r>
            <a:r>
              <a:rPr lang="en-US" sz="1350" kern="50" dirty="0" err="1">
                <a:latin typeface="Arial" panose="020B0604020202020204" pitchFamily="34" charset="0"/>
                <a:ea typeface="SimSun" panose="02010600030101010101" pitchFamily="2" charset="-122"/>
              </a:rPr>
              <a:t>Bibliya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na</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kasalanan</a:t>
            </a:r>
            <a:r>
              <a:rPr lang="en-US" sz="1350" kern="50" dirty="0">
                <a:latin typeface="Arial" panose="020B0604020202020204" pitchFamily="34" charset="0"/>
                <a:ea typeface="SimSun" panose="02010600030101010101" pitchFamily="2" charset="-122"/>
              </a:rPr>
              <a:t>’, at </a:t>
            </a:r>
            <a:r>
              <a:rPr lang="en-US" sz="1350" kern="50" dirty="0" err="1">
                <a:latin typeface="Arial" panose="020B0604020202020204" pitchFamily="34" charset="0"/>
                <a:ea typeface="SimSun" panose="02010600030101010101" pitchFamily="2" charset="-122"/>
              </a:rPr>
              <a:t>sumunod</a:t>
            </a:r>
            <a:r>
              <a:rPr lang="en-US" sz="1350" kern="50" dirty="0">
                <a:latin typeface="Arial" panose="020B0604020202020204" pitchFamily="34" charset="0"/>
                <a:ea typeface="SimSun" panose="02010600030101010101" pitchFamily="2" charset="-122"/>
              </a:rPr>
              <a:t> kay </a:t>
            </a:r>
            <a:r>
              <a:rPr lang="en-US" sz="1350" kern="50" dirty="0" err="1">
                <a:latin typeface="Arial" panose="020B0604020202020204" pitchFamily="34" charset="0"/>
                <a:ea typeface="SimSun" panose="02010600030101010101" pitchFamily="2" charset="-122"/>
              </a:rPr>
              <a:t>Hesus</a:t>
            </a:r>
            <a:r>
              <a:rPr lang="en-US" sz="1350" kern="50" dirty="0">
                <a:latin typeface="Arial" panose="020B0604020202020204" pitchFamily="34" charset="0"/>
                <a:ea typeface="SimSun" panose="02010600030101010101" pitchFamily="2" charset="-122"/>
              </a:rPr>
              <a:t> </a:t>
            </a:r>
            <a:r>
              <a:rPr lang="en-US" sz="1350" kern="50" dirty="0" err="1">
                <a:latin typeface="Arial" panose="020B0604020202020204" pitchFamily="34" charset="0"/>
                <a:ea typeface="SimSun" panose="02010600030101010101" pitchFamily="2" charset="-122"/>
              </a:rPr>
              <a:t>araw-araw</a:t>
            </a:r>
            <a:r>
              <a:rPr lang="en-US" sz="1350" kern="50" dirty="0">
                <a:latin typeface="Arial" panose="020B0604020202020204" pitchFamily="34" charset="0"/>
                <a:ea typeface="SimSun" panose="02010600030101010101" pitchFamily="2" charset="-122"/>
              </a:rPr>
              <a:t>?”</a:t>
            </a:r>
            <a:endParaRPr lang="en-US" sz="1350" dirty="0"/>
          </a:p>
        </p:txBody>
      </p:sp>
      <p:sp>
        <p:nvSpPr>
          <p:cNvPr id="10" name="Rectangle 9"/>
          <p:cNvSpPr/>
          <p:nvPr/>
        </p:nvSpPr>
        <p:spPr>
          <a:xfrm>
            <a:off x="2366259" y="4839715"/>
            <a:ext cx="6431516" cy="2108269"/>
          </a:xfrm>
          <a:prstGeom prst="rect">
            <a:avLst/>
          </a:prstGeom>
        </p:spPr>
        <p:txBody>
          <a:bodyPr wrap="square">
            <a:spAutoFit/>
          </a:bodyPr>
          <a:lstStyle/>
          <a:p>
            <a:pPr algn="ctr"/>
            <a:r>
              <a:rPr lang="en-US" sz="1100" kern="50" dirty="0">
                <a:latin typeface="Arial" panose="020B0604020202020204" pitchFamily="34" charset="0"/>
                <a:ea typeface="SimSun" panose="02010600030101010101" pitchFamily="2" charset="-122"/>
                <a:cs typeface="Mangal" panose="02040503050203030202" pitchFamily="18" charset="0"/>
              </a:rPr>
              <a:t>After sharing the </a:t>
            </a:r>
            <a:r>
              <a:rPr lang="en-US" sz="1100" i="1" kern="50" dirty="0">
                <a:latin typeface="Arial" panose="020B0604020202020204" pitchFamily="34" charset="0"/>
                <a:ea typeface="SimSun" panose="02010600030101010101" pitchFamily="2" charset="-122"/>
                <a:cs typeface="Mangal" panose="02040503050203030202" pitchFamily="18" charset="0"/>
              </a:rPr>
              <a:t>ONE MINUTE WITNESS</a:t>
            </a:r>
            <a:r>
              <a:rPr lang="en-US" sz="1100" baseline="30000" dirty="0">
                <a:latin typeface="Arial" panose="020B0604020202020204" pitchFamily="34" charset="0"/>
                <a:ea typeface="SimSun" panose="02010600030101010101" pitchFamily="2" charset="-122"/>
                <a:cs typeface="Mangal" panose="02040503050203030202" pitchFamily="18" charset="0"/>
              </a:rPr>
              <a:t>TM</a:t>
            </a:r>
            <a:r>
              <a:rPr lang="en-US" sz="1100" kern="50" dirty="0">
                <a:latin typeface="Arial" panose="020B0604020202020204" pitchFamily="34" charset="0"/>
                <a:ea typeface="SimSun" panose="02010600030101010101" pitchFamily="2" charset="-122"/>
                <a:cs typeface="Mangal" panose="02040503050203030202" pitchFamily="18" charset="0"/>
              </a:rPr>
              <a:t>, you may ask them questions such as:</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pPr algn="ctr"/>
            <a:r>
              <a:rPr lang="en-US" sz="1100" b="1" kern="50" dirty="0">
                <a:latin typeface="Arial" panose="020B0604020202020204" pitchFamily="34" charset="0"/>
                <a:ea typeface="SimSun" panose="02010600030101010101" pitchFamily="2" charset="-122"/>
                <a:cs typeface="Mangal" panose="02040503050203030202" pitchFamily="18" charset="0"/>
              </a:rPr>
              <a:t>“May I tell you how the Bible says you can know you’re going to heaven?”</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pPr algn="ctr"/>
            <a:r>
              <a:rPr lang="en-US" sz="1100" kern="50" dirty="0">
                <a:latin typeface="Arial" panose="020B0604020202020204" pitchFamily="34" charset="0"/>
                <a:ea typeface="SimSun" panose="02010600030101010101" pitchFamily="2" charset="-122"/>
                <a:cs typeface="Mangal" panose="02040503050203030202" pitchFamily="18" charset="0"/>
              </a:rPr>
              <a:t>If their answer is “yes,” introduce the ‘123s.’</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r>
              <a:rPr lang="en-US" sz="1100" b="1" kern="50" dirty="0">
                <a:latin typeface="Arial" panose="020B0604020202020204" pitchFamily="34" charset="0"/>
                <a:ea typeface="SimSun" panose="02010600030101010101" pitchFamily="2" charset="-122"/>
                <a:cs typeface="Mangal" panose="02040503050203030202" pitchFamily="18" charset="0"/>
              </a:rPr>
              <a:t>‘1’ ~ ­­­ADMIT</a:t>
            </a:r>
            <a:r>
              <a:rPr lang="en-US" sz="1100" kern="50" dirty="0">
                <a:latin typeface="Arial" panose="020B0604020202020204" pitchFamily="34" charset="0"/>
                <a:ea typeface="SimSun" panose="02010600030101010101" pitchFamily="2" charset="-122"/>
                <a:cs typeface="Mangal" panose="02040503050203030202" pitchFamily="18" charset="0"/>
              </a:rPr>
              <a:t> I have done wrong, and my sin separates me from a holy God. (Romans 3:23)</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pPr marL="400050" marR="0" indent="-400050">
              <a:spcBef>
                <a:spcPts val="300"/>
              </a:spcBef>
              <a:spcAft>
                <a:spcPts val="0"/>
              </a:spcAft>
            </a:pPr>
            <a:r>
              <a:rPr lang="en-US" sz="1100" b="1" kern="50" dirty="0">
                <a:latin typeface="Arial" panose="020B0604020202020204" pitchFamily="34" charset="0"/>
                <a:ea typeface="SimSun" panose="02010600030101010101" pitchFamily="2" charset="-122"/>
                <a:cs typeface="Mangal" panose="02040503050203030202" pitchFamily="18" charset="0"/>
              </a:rPr>
              <a:t>‘2’ ~ BELIEVE</a:t>
            </a:r>
            <a:r>
              <a:rPr lang="en-US" sz="1100" kern="50" dirty="0">
                <a:latin typeface="Arial" panose="020B0604020202020204" pitchFamily="34" charset="0"/>
                <a:ea typeface="SimSun" panose="02010600030101010101" pitchFamily="2" charset="-122"/>
                <a:cs typeface="Mangal" panose="02040503050203030202" pitchFamily="18" charset="0"/>
              </a:rPr>
              <a:t> that Jesus Christ died to forgive me, and then rose again, proving He is </a:t>
            </a:r>
            <a:br>
              <a:rPr lang="en-US" sz="1100" kern="50" dirty="0">
                <a:latin typeface="Arial" panose="020B0604020202020204" pitchFamily="34" charset="0"/>
                <a:ea typeface="SimSun" panose="02010600030101010101" pitchFamily="2" charset="-122"/>
                <a:cs typeface="Mangal" panose="02040503050203030202" pitchFamily="18" charset="0"/>
              </a:rPr>
            </a:br>
            <a:r>
              <a:rPr lang="en-US" sz="1100" kern="50" dirty="0">
                <a:latin typeface="Arial" panose="020B0604020202020204" pitchFamily="34" charset="0"/>
                <a:ea typeface="SimSun" panose="02010600030101010101" pitchFamily="2" charset="-122"/>
                <a:cs typeface="Mangal" panose="02040503050203030202" pitchFamily="18" charset="0"/>
              </a:rPr>
              <a:t>the one true God. (Romans 10:9-10)</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pPr marL="400050" marR="0" indent="-400050">
              <a:spcBef>
                <a:spcPts val="300"/>
              </a:spcBef>
              <a:spcAft>
                <a:spcPts val="0"/>
              </a:spcAft>
            </a:pPr>
            <a:r>
              <a:rPr lang="en-US" sz="1100" b="1" kern="50" dirty="0">
                <a:latin typeface="Arial" panose="020B0604020202020204" pitchFamily="34" charset="0"/>
                <a:ea typeface="SimSun" panose="02010600030101010101" pitchFamily="2" charset="-122"/>
                <a:cs typeface="Mangal" panose="02040503050203030202" pitchFamily="18" charset="0"/>
              </a:rPr>
              <a:t>‘3’ ~ CONFESS</a:t>
            </a:r>
            <a:r>
              <a:rPr lang="en-US" sz="1100" kern="50" dirty="0">
                <a:latin typeface="Arial" panose="020B0604020202020204" pitchFamily="34" charset="0"/>
                <a:ea typeface="SimSun" panose="02010600030101010101" pitchFamily="2" charset="-122"/>
                <a:cs typeface="Mangal" panose="02040503050203030202" pitchFamily="18" charset="0"/>
              </a:rPr>
              <a:t> that I have sinned; ask Jesus to help me turn away from my sin, and be </a:t>
            </a:r>
            <a:br>
              <a:rPr lang="en-US" sz="1100" kern="50" dirty="0">
                <a:latin typeface="Arial" panose="020B0604020202020204" pitchFamily="34" charset="0"/>
                <a:ea typeface="SimSun" panose="02010600030101010101" pitchFamily="2" charset="-122"/>
                <a:cs typeface="Mangal" panose="02040503050203030202" pitchFamily="18" charset="0"/>
              </a:rPr>
            </a:br>
            <a:r>
              <a:rPr lang="en-US" sz="1100" kern="50" dirty="0">
                <a:latin typeface="Arial" panose="020B0604020202020204" pitchFamily="34" charset="0"/>
                <a:ea typeface="SimSun" panose="02010600030101010101" pitchFamily="2" charset="-122"/>
                <a:cs typeface="Mangal" panose="02040503050203030202" pitchFamily="18" charset="0"/>
              </a:rPr>
              <a:t>my savior. (1 John 1:9)</a:t>
            </a:r>
            <a:endParaRPr lang="en-US" sz="1100" kern="50" dirty="0">
              <a:latin typeface="Times New Roman" panose="02020603050405020304" pitchFamily="18" charset="0"/>
              <a:ea typeface="SimSun" panose="02010600030101010101" pitchFamily="2" charset="-122"/>
              <a:cs typeface="Mangal" panose="02040503050203030202" pitchFamily="18" charset="0"/>
            </a:endParaRPr>
          </a:p>
          <a:p>
            <a:r>
              <a:rPr lang="en-US" sz="1100" b="1" kern="50" dirty="0">
                <a:latin typeface="Arial" panose="020B0604020202020204" pitchFamily="34" charset="0"/>
                <a:ea typeface="SimSun" panose="02010600030101010101" pitchFamily="2" charset="-122"/>
              </a:rPr>
              <a:t>If they understand the 123s, then ask this key question:</a:t>
            </a:r>
            <a:r>
              <a:rPr lang="en-US" sz="1100" kern="50" dirty="0">
                <a:latin typeface="Arial" panose="020B0604020202020204" pitchFamily="34" charset="0"/>
                <a:ea typeface="SimSun" panose="02010600030101010101" pitchFamily="2" charset="-122"/>
              </a:rPr>
              <a:t> “What would stop you from totally surrendering your life to Jesus Christ today?” If there’s nothing stopping them, then ask, “With God’s help, would you be willing to turn away from what the Bible calls ‘sin’, and follow Jesus daily?”</a:t>
            </a:r>
            <a:endParaRPr lang="en-US" sz="1100" dirty="0"/>
          </a:p>
        </p:txBody>
      </p:sp>
    </p:spTree>
    <p:extLst>
      <p:ext uri="{BB962C8B-B14F-4D97-AF65-F5344CB8AC3E}">
        <p14:creationId xmlns:p14="http://schemas.microsoft.com/office/powerpoint/2010/main" val="392385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67" y="-12088"/>
            <a:ext cx="4047066" cy="6882176"/>
          </a:xfrm>
          <a:prstGeom prst="rect">
            <a:avLst/>
          </a:prstGeom>
        </p:spPr>
      </p:pic>
    </p:spTree>
    <p:extLst>
      <p:ext uri="{BB962C8B-B14F-4D97-AF65-F5344CB8AC3E}">
        <p14:creationId xmlns:p14="http://schemas.microsoft.com/office/powerpoint/2010/main" val="515165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PAGWAWAKAS NG IYONG KWENTO</a:t>
            </a: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CLOSING YOUR STORY</a:t>
            </a:r>
          </a:p>
        </p:txBody>
      </p:sp>
      <p:sp>
        <p:nvSpPr>
          <p:cNvPr id="2" name="Footer Placeholder 1"/>
          <p:cNvSpPr>
            <a:spLocks noGrp="1"/>
          </p:cNvSpPr>
          <p:nvPr>
            <p:ph type="ftr" sz="quarter" idx="3"/>
          </p:nvPr>
        </p:nvSpPr>
        <p:spPr/>
        <p:txBody>
          <a:bodyPr/>
          <a:lstStyle/>
          <a:p>
            <a:r>
              <a:rPr lang="en-US"/>
              <a:t>DOC ID:5S2EN7124V18.3</a:t>
            </a:r>
            <a:endParaRPr lang="en-US" dirty="0"/>
          </a:p>
        </p:txBody>
      </p:sp>
      <p:sp>
        <p:nvSpPr>
          <p:cNvPr id="7" name="Rectangle 6"/>
          <p:cNvSpPr/>
          <p:nvPr/>
        </p:nvSpPr>
        <p:spPr>
          <a:xfrm>
            <a:off x="528581" y="1391620"/>
            <a:ext cx="8269194" cy="2554545"/>
          </a:xfrm>
          <a:prstGeom prst="rect">
            <a:avLst/>
          </a:prstGeom>
        </p:spPr>
        <p:txBody>
          <a:bodyPr wrap="square">
            <a:spAutoFit/>
          </a:bodyPr>
          <a:lstStyle/>
          <a:p>
            <a:pPr algn="ctr"/>
            <a:r>
              <a:rPr lang="en-US" sz="1600" b="1" kern="50" dirty="0">
                <a:ea typeface="SimSun" panose="02010600030101010101" pitchFamily="2" charset="-122"/>
              </a:rPr>
              <a:t>“Sa </a:t>
            </a:r>
            <a:r>
              <a:rPr lang="en-US" sz="1600" b="1" kern="50" dirty="0" err="1">
                <a:ea typeface="SimSun" panose="02010600030101010101" pitchFamily="2" charset="-122"/>
              </a:rPr>
              <a:t>tulong</a:t>
            </a:r>
            <a:r>
              <a:rPr lang="en-US" sz="1600" b="1" kern="50" dirty="0">
                <a:ea typeface="SimSun" panose="02010600030101010101" pitchFamily="2" charset="-122"/>
              </a:rPr>
              <a:t> ng </a:t>
            </a:r>
            <a:r>
              <a:rPr lang="en-US" sz="1600" b="1" kern="50" dirty="0" err="1">
                <a:ea typeface="SimSun" panose="02010600030101010101" pitchFamily="2" charset="-122"/>
              </a:rPr>
              <a:t>Diyos</a:t>
            </a:r>
            <a:r>
              <a:rPr lang="en-US" sz="1600" b="1" kern="50" dirty="0">
                <a:ea typeface="SimSun" panose="02010600030101010101" pitchFamily="2" charset="-122"/>
              </a:rPr>
              <a:t>, </a:t>
            </a:r>
            <a:r>
              <a:rPr lang="en-US" sz="1600" b="1" kern="50" dirty="0" err="1">
                <a:ea typeface="SimSun" panose="02010600030101010101" pitchFamily="2" charset="-122"/>
              </a:rPr>
              <a:t>handa</a:t>
            </a:r>
            <a:r>
              <a:rPr lang="en-US" sz="1600" b="1" kern="50" dirty="0">
                <a:ea typeface="SimSun" panose="02010600030101010101" pitchFamily="2" charset="-122"/>
              </a:rPr>
              <a:t> ka bang </a:t>
            </a:r>
            <a:r>
              <a:rPr lang="en-US" sz="1600" b="1" kern="50" dirty="0" err="1">
                <a:ea typeface="SimSun" panose="02010600030101010101" pitchFamily="2" charset="-122"/>
              </a:rPr>
              <a:t>talikuran</a:t>
            </a:r>
            <a:r>
              <a:rPr lang="en-US" sz="1600" b="1" kern="50" dirty="0">
                <a:ea typeface="SimSun" panose="02010600030101010101" pitchFamily="2" charset="-122"/>
              </a:rPr>
              <a:t> ang </a:t>
            </a:r>
            <a:r>
              <a:rPr lang="en-US" sz="1600" b="1" kern="50" dirty="0" err="1">
                <a:ea typeface="SimSun" panose="02010600030101010101" pitchFamily="2" charset="-122"/>
              </a:rPr>
              <a:t>tinatawag</a:t>
            </a:r>
            <a:r>
              <a:rPr lang="en-US" sz="1600" b="1" kern="50" dirty="0">
                <a:ea typeface="SimSun" panose="02010600030101010101" pitchFamily="2" charset="-122"/>
              </a:rPr>
              <a:t> ng </a:t>
            </a:r>
            <a:r>
              <a:rPr lang="en-US" sz="1600" b="1" kern="50" dirty="0" err="1">
                <a:ea typeface="SimSun" panose="02010600030101010101" pitchFamily="2" charset="-122"/>
              </a:rPr>
              <a:t>Bibliya</a:t>
            </a:r>
            <a:r>
              <a:rPr lang="en-US" sz="1600" b="1" kern="50" dirty="0">
                <a:ea typeface="SimSun" panose="02010600030101010101" pitchFamily="2" charset="-122"/>
              </a:rPr>
              <a:t> </a:t>
            </a:r>
            <a:r>
              <a:rPr lang="en-US" sz="1600" b="1" kern="50" dirty="0" err="1">
                <a:ea typeface="SimSun" panose="02010600030101010101" pitchFamily="2" charset="-122"/>
              </a:rPr>
              <a:t>na</a:t>
            </a:r>
            <a:r>
              <a:rPr lang="en-US" sz="1600" b="1" kern="50" dirty="0">
                <a:ea typeface="SimSun" panose="02010600030101010101" pitchFamily="2" charset="-122"/>
              </a:rPr>
              <a:t> ‘</a:t>
            </a:r>
            <a:r>
              <a:rPr lang="en-US" sz="1600" b="1" kern="50" dirty="0" err="1">
                <a:ea typeface="SimSun" panose="02010600030101010101" pitchFamily="2" charset="-122"/>
              </a:rPr>
              <a:t>kasalanan</a:t>
            </a:r>
            <a:r>
              <a:rPr lang="en-US" sz="1600" b="1" kern="50" dirty="0">
                <a:ea typeface="SimSun" panose="02010600030101010101" pitchFamily="2" charset="-122"/>
              </a:rPr>
              <a:t>’, at </a:t>
            </a:r>
            <a:r>
              <a:rPr lang="en-US" sz="1600" b="1" kern="50" dirty="0" err="1">
                <a:ea typeface="SimSun" panose="02010600030101010101" pitchFamily="2" charset="-122"/>
              </a:rPr>
              <a:t>sundin</a:t>
            </a:r>
            <a:r>
              <a:rPr lang="en-US" sz="1600" b="1" kern="50" dirty="0">
                <a:ea typeface="SimSun" panose="02010600030101010101" pitchFamily="2" charset="-122"/>
              </a:rPr>
              <a:t> </a:t>
            </a:r>
            <a:r>
              <a:rPr lang="en-US" sz="1600" b="1" kern="50" dirty="0" err="1">
                <a:ea typeface="SimSun" panose="02010600030101010101" pitchFamily="2" charset="-122"/>
              </a:rPr>
              <a:t>si</a:t>
            </a:r>
            <a:r>
              <a:rPr lang="en-US" sz="1600" b="1" kern="50" dirty="0">
                <a:ea typeface="SimSun" panose="02010600030101010101" pitchFamily="2" charset="-122"/>
              </a:rPr>
              <a:t> </a:t>
            </a:r>
            <a:r>
              <a:rPr lang="en-US" sz="1600" b="1" kern="50" dirty="0" err="1">
                <a:ea typeface="SimSun" panose="02010600030101010101" pitchFamily="2" charset="-122"/>
              </a:rPr>
              <a:t>Hesus</a:t>
            </a:r>
            <a:r>
              <a:rPr lang="en-US" sz="1600" b="1" kern="50" dirty="0">
                <a:ea typeface="SimSun" panose="02010600030101010101" pitchFamily="2" charset="-122"/>
              </a:rPr>
              <a:t> </a:t>
            </a:r>
            <a:r>
              <a:rPr lang="en-US" sz="1600" b="1" kern="50" dirty="0" err="1">
                <a:ea typeface="SimSun" panose="02010600030101010101" pitchFamily="2" charset="-122"/>
              </a:rPr>
              <a:t>araw-araw</a:t>
            </a:r>
            <a:r>
              <a:rPr lang="en-US" sz="1600" b="1" kern="50" dirty="0">
                <a:ea typeface="SimSun" panose="02010600030101010101" pitchFamily="2" charset="-122"/>
              </a:rPr>
              <a:t>?”</a:t>
            </a:r>
          </a:p>
          <a:p>
            <a:pPr algn="ctr"/>
            <a:r>
              <a:rPr lang="en-US" sz="1600" dirty="0"/>
              <a:t>Kung </a:t>
            </a:r>
            <a:r>
              <a:rPr lang="en-US" sz="1600" dirty="0" err="1"/>
              <a:t>sasabihin</a:t>
            </a:r>
            <a:r>
              <a:rPr lang="en-US" sz="1600" dirty="0"/>
              <a:t> </a:t>
            </a:r>
            <a:r>
              <a:rPr lang="en-US" sz="1600" dirty="0" err="1"/>
              <a:t>nila</a:t>
            </a:r>
            <a:r>
              <a:rPr lang="en-US" sz="1600" dirty="0"/>
              <a:t> "</a:t>
            </a:r>
            <a:r>
              <a:rPr lang="en-US" sz="1600" dirty="0" err="1"/>
              <a:t>oo</a:t>
            </a:r>
            <a:r>
              <a:rPr lang="en-US" sz="1600" dirty="0"/>
              <a:t>," </a:t>
            </a:r>
            <a:r>
              <a:rPr lang="en-US" sz="1600" dirty="0" err="1"/>
              <a:t>hilingin</a:t>
            </a:r>
            <a:r>
              <a:rPr lang="en-US" sz="1600" dirty="0"/>
              <a:t> </a:t>
            </a:r>
            <a:r>
              <a:rPr lang="en-US" sz="1600" dirty="0" err="1"/>
              <a:t>sa</a:t>
            </a:r>
            <a:r>
              <a:rPr lang="en-US" sz="1600" dirty="0"/>
              <a:t> </a:t>
            </a:r>
            <a:r>
              <a:rPr lang="en-US" sz="1600" dirty="0" err="1"/>
              <a:t>kanila</a:t>
            </a:r>
            <a:r>
              <a:rPr lang="en-US" sz="1600" dirty="0"/>
              <a:t> </a:t>
            </a:r>
            <a:r>
              <a:rPr lang="en-US" sz="1600" dirty="0" err="1"/>
              <a:t>na</a:t>
            </a:r>
            <a:r>
              <a:rPr lang="en-US" sz="1600" dirty="0"/>
              <a:t> </a:t>
            </a:r>
            <a:r>
              <a:rPr lang="en-US" sz="1600" dirty="0" err="1"/>
              <a:t>ulitin</a:t>
            </a:r>
            <a:r>
              <a:rPr lang="en-US" sz="1600" dirty="0"/>
              <a:t> ang </a:t>
            </a:r>
            <a:r>
              <a:rPr lang="en-US" sz="1600" dirty="0" err="1"/>
              <a:t>iyong</a:t>
            </a:r>
            <a:r>
              <a:rPr lang="en-US" sz="1600" dirty="0"/>
              <a:t> </a:t>
            </a:r>
            <a:r>
              <a:rPr lang="en-US" sz="1600" dirty="0" err="1"/>
              <a:t>taos-pusong</a:t>
            </a:r>
            <a:r>
              <a:rPr lang="en-US" sz="1600" dirty="0"/>
              <a:t> </a:t>
            </a:r>
            <a:r>
              <a:rPr lang="en-US" sz="1600" dirty="0" err="1"/>
              <a:t>panalangin</a:t>
            </a:r>
            <a:r>
              <a:rPr lang="en-US" sz="1600" dirty="0"/>
              <a:t> </a:t>
            </a:r>
            <a:r>
              <a:rPr lang="en-US" sz="1600" dirty="0" err="1"/>
              <a:t>gamit</a:t>
            </a:r>
            <a:r>
              <a:rPr lang="en-US" sz="1600" dirty="0"/>
              <a:t> ang '123s' </a:t>
            </a:r>
            <a:r>
              <a:rPr lang="en-US" sz="1600" dirty="0" err="1"/>
              <a:t>na</a:t>
            </a:r>
            <a:r>
              <a:rPr lang="en-US" sz="1600" dirty="0"/>
              <a:t> </a:t>
            </a:r>
            <a:r>
              <a:rPr lang="en-US" sz="1600" dirty="0" err="1"/>
              <a:t>iyong</a:t>
            </a:r>
            <a:r>
              <a:rPr lang="en-US" sz="1600" dirty="0"/>
              <a:t> </a:t>
            </a:r>
            <a:r>
              <a:rPr lang="en-US" sz="1600" dirty="0" err="1"/>
              <a:t>natutunan</a:t>
            </a:r>
            <a:r>
              <a:rPr lang="en-US" sz="1600" dirty="0"/>
              <a:t>, o ‘Ang Tula ng </a:t>
            </a:r>
            <a:r>
              <a:rPr lang="en-US" sz="1600" dirty="0" err="1"/>
              <a:t>Kaligtasan</a:t>
            </a:r>
            <a:r>
              <a:rPr lang="en-US" sz="1600" dirty="0"/>
              <a:t>.' </a:t>
            </a:r>
            <a:r>
              <a:rPr lang="en-US" sz="1600" dirty="0" err="1"/>
              <a:t>Kapag</a:t>
            </a:r>
            <a:r>
              <a:rPr lang="en-US" sz="1600" dirty="0"/>
              <a:t> </a:t>
            </a:r>
            <a:r>
              <a:rPr lang="en-US" sz="1600" dirty="0" err="1"/>
              <a:t>tapos</a:t>
            </a:r>
            <a:r>
              <a:rPr lang="en-US" sz="1600" dirty="0"/>
              <a:t> </a:t>
            </a:r>
            <a:r>
              <a:rPr lang="en-US" sz="1600" dirty="0" err="1"/>
              <a:t>na</a:t>
            </a:r>
            <a:r>
              <a:rPr lang="en-US" sz="1600" dirty="0"/>
              <a:t> </a:t>
            </a:r>
            <a:r>
              <a:rPr lang="en-US" sz="1600" dirty="0" err="1"/>
              <a:t>sila</a:t>
            </a:r>
            <a:r>
              <a:rPr lang="en-US" sz="1600" dirty="0"/>
              <a:t>, </a:t>
            </a:r>
            <a:r>
              <a:rPr lang="en-US" sz="1600" dirty="0" err="1"/>
              <a:t>batiin</a:t>
            </a:r>
            <a:r>
              <a:rPr lang="en-US" sz="1600" dirty="0"/>
              <a:t> </a:t>
            </a:r>
            <a:r>
              <a:rPr lang="en-US" sz="1600" dirty="0" err="1"/>
              <a:t>sila</a:t>
            </a:r>
            <a:r>
              <a:rPr lang="en-US" sz="1600" dirty="0"/>
              <a:t>, at </a:t>
            </a:r>
            <a:r>
              <a:rPr lang="en-US" sz="1600" dirty="0" err="1"/>
              <a:t>ituro</a:t>
            </a:r>
            <a:r>
              <a:rPr lang="en-US" sz="1600" dirty="0"/>
              <a:t> </a:t>
            </a:r>
            <a:r>
              <a:rPr lang="en-US" sz="1600" dirty="0" err="1"/>
              <a:t>sa</a:t>
            </a:r>
            <a:r>
              <a:rPr lang="en-US" sz="1600" dirty="0"/>
              <a:t> </a:t>
            </a:r>
            <a:r>
              <a:rPr lang="en-US" sz="1600" dirty="0" err="1"/>
              <a:t>kanila</a:t>
            </a:r>
            <a:r>
              <a:rPr lang="en-US" sz="1600" dirty="0"/>
              <a:t> ang 3 bagay: </a:t>
            </a:r>
            <a:r>
              <a:rPr lang="en-US" sz="1600" dirty="0" err="1"/>
              <a:t>pagbabasa</a:t>
            </a:r>
            <a:r>
              <a:rPr lang="en-US" sz="1600" dirty="0"/>
              <a:t> ng </a:t>
            </a:r>
            <a:r>
              <a:rPr lang="en-US" sz="1600" dirty="0" err="1"/>
              <a:t>Bibliya</a:t>
            </a:r>
            <a:r>
              <a:rPr lang="en-US" sz="1600" dirty="0"/>
              <a:t> </a:t>
            </a:r>
            <a:r>
              <a:rPr lang="en-US" sz="1600" dirty="0" err="1"/>
              <a:t>araw-araw</a:t>
            </a:r>
            <a:r>
              <a:rPr lang="en-US" sz="1600" dirty="0"/>
              <a:t>, </a:t>
            </a:r>
            <a:r>
              <a:rPr lang="en-US" sz="1600" dirty="0" err="1"/>
              <a:t>pagdarasal</a:t>
            </a:r>
            <a:r>
              <a:rPr lang="en-US" sz="1600" dirty="0"/>
              <a:t> </a:t>
            </a:r>
            <a:r>
              <a:rPr lang="en-US" sz="1600" dirty="0" err="1"/>
              <a:t>araw-araw</a:t>
            </a:r>
            <a:r>
              <a:rPr lang="en-US" sz="1600" dirty="0"/>
              <a:t>, at </a:t>
            </a:r>
            <a:r>
              <a:rPr lang="en-US" sz="1600" dirty="0" err="1"/>
              <a:t>paghahanap</a:t>
            </a:r>
            <a:r>
              <a:rPr lang="en-US" sz="1600" dirty="0"/>
              <a:t> ng </a:t>
            </a:r>
            <a:r>
              <a:rPr lang="en-US" sz="1600" dirty="0" err="1"/>
              <a:t>isang</a:t>
            </a:r>
            <a:r>
              <a:rPr lang="en-US" sz="1600" dirty="0"/>
              <a:t> </a:t>
            </a:r>
            <a:r>
              <a:rPr lang="en-US" sz="1600" dirty="0" err="1"/>
              <a:t>simbahang</a:t>
            </a:r>
            <a:r>
              <a:rPr lang="en-US" sz="1600" dirty="0"/>
              <a:t> </a:t>
            </a:r>
            <a:r>
              <a:rPr lang="en-US" sz="1600" dirty="0" err="1"/>
              <a:t>naniniwala</a:t>
            </a:r>
            <a:r>
              <a:rPr lang="en-US" sz="1600" dirty="0"/>
              <a:t> </a:t>
            </a:r>
            <a:r>
              <a:rPr lang="en-US" sz="1600" dirty="0" err="1"/>
              <a:t>sa</a:t>
            </a:r>
            <a:r>
              <a:rPr lang="en-US" sz="1600" dirty="0"/>
              <a:t> </a:t>
            </a:r>
            <a:r>
              <a:rPr lang="en-US" sz="1600" dirty="0" err="1"/>
              <a:t>Bibliya</a:t>
            </a:r>
            <a:r>
              <a:rPr lang="en-US" sz="1600" dirty="0"/>
              <a:t> </a:t>
            </a:r>
            <a:r>
              <a:rPr lang="en-US" sz="1600" dirty="0" err="1"/>
              <a:t>na</a:t>
            </a:r>
            <a:r>
              <a:rPr lang="en-US" sz="1600" dirty="0"/>
              <a:t> </a:t>
            </a:r>
            <a:r>
              <a:rPr lang="en-US" sz="1600" dirty="0" err="1"/>
              <a:t>dadaluhan</a:t>
            </a:r>
            <a:r>
              <a:rPr lang="en-US" sz="1600" dirty="0"/>
              <a:t> </a:t>
            </a:r>
            <a:r>
              <a:rPr lang="en-US" sz="1600" dirty="0" err="1"/>
              <a:t>linggu-linggo</a:t>
            </a:r>
            <a:r>
              <a:rPr lang="en-US" sz="1600" dirty="0"/>
              <a:t>. </a:t>
            </a:r>
            <a:r>
              <a:rPr lang="en-US" sz="1600" dirty="0" err="1"/>
              <a:t>Magpalitan</a:t>
            </a:r>
            <a:r>
              <a:rPr lang="en-US" sz="1600" dirty="0"/>
              <a:t> ng </a:t>
            </a:r>
            <a:r>
              <a:rPr lang="en-US" sz="1600" dirty="0" err="1"/>
              <a:t>mga</a:t>
            </a:r>
            <a:r>
              <a:rPr lang="en-US" sz="1600" dirty="0"/>
              <a:t> email at phone number, at </a:t>
            </a:r>
            <a:r>
              <a:rPr lang="en-US" sz="1600" dirty="0" err="1"/>
              <a:t>kontakin</a:t>
            </a:r>
            <a:r>
              <a:rPr lang="en-US" sz="1600" dirty="0"/>
              <a:t> </a:t>
            </a:r>
            <a:r>
              <a:rPr lang="en-US" sz="1600" dirty="0" err="1"/>
              <a:t>muli</a:t>
            </a:r>
            <a:r>
              <a:rPr lang="en-US" sz="1600" dirty="0"/>
              <a:t> </a:t>
            </a:r>
            <a:r>
              <a:rPr lang="en-US" sz="1600" dirty="0" err="1"/>
              <a:t>sila</a:t>
            </a:r>
            <a:r>
              <a:rPr lang="en-US" sz="1600" dirty="0"/>
              <a:t> </a:t>
            </a:r>
            <a:r>
              <a:rPr lang="en-US" sz="1600" dirty="0" err="1"/>
              <a:t>sa</a:t>
            </a:r>
            <a:r>
              <a:rPr lang="en-US" sz="1600" dirty="0"/>
              <a:t> </a:t>
            </a:r>
            <a:r>
              <a:rPr lang="en-US" sz="1600" dirty="0" err="1"/>
              <a:t>loob</a:t>
            </a:r>
            <a:r>
              <a:rPr lang="en-US" sz="1600" dirty="0"/>
              <a:t> ng 24 </a:t>
            </a:r>
            <a:r>
              <a:rPr lang="en-US" sz="1600" dirty="0" err="1"/>
              <a:t>na</a:t>
            </a:r>
            <a:r>
              <a:rPr lang="en-US" sz="1600" dirty="0"/>
              <a:t> </a:t>
            </a:r>
            <a:r>
              <a:rPr lang="en-US" sz="1600" dirty="0" err="1"/>
              <a:t>oras</a:t>
            </a:r>
            <a:r>
              <a:rPr lang="en-US" sz="1600" dirty="0"/>
              <a:t> </a:t>
            </a:r>
            <a:r>
              <a:rPr lang="en-US" sz="1600" dirty="0" err="1"/>
              <a:t>upang</a:t>
            </a:r>
            <a:r>
              <a:rPr lang="en-US" sz="1600" dirty="0"/>
              <a:t> </a:t>
            </a:r>
            <a:r>
              <a:rPr lang="en-US" sz="1600" dirty="0" err="1"/>
              <a:t>batiin</a:t>
            </a:r>
            <a:r>
              <a:rPr lang="en-US" sz="1600" dirty="0"/>
              <a:t> </a:t>
            </a:r>
            <a:r>
              <a:rPr lang="en-US" sz="1600" dirty="0" err="1"/>
              <a:t>sila</a:t>
            </a:r>
            <a:r>
              <a:rPr lang="en-US" sz="1600" dirty="0"/>
              <a:t>. </a:t>
            </a:r>
            <a:r>
              <a:rPr lang="en-US" sz="1600" dirty="0" err="1"/>
              <a:t>Kapag</a:t>
            </a:r>
            <a:r>
              <a:rPr lang="en-US" sz="1600" dirty="0"/>
              <a:t> </a:t>
            </a:r>
            <a:r>
              <a:rPr lang="en-US" sz="1600" dirty="0" err="1"/>
              <a:t>tinawagan</a:t>
            </a:r>
            <a:r>
              <a:rPr lang="en-US" sz="1600" dirty="0"/>
              <a:t> </a:t>
            </a:r>
            <a:r>
              <a:rPr lang="en-US" sz="1600" dirty="0" err="1"/>
              <a:t>mo</a:t>
            </a:r>
            <a:r>
              <a:rPr lang="en-US" sz="1600" dirty="0"/>
              <a:t> </a:t>
            </a:r>
            <a:r>
              <a:rPr lang="en-US" sz="1600" dirty="0" err="1"/>
              <a:t>sila</a:t>
            </a:r>
            <a:r>
              <a:rPr lang="en-US" sz="1600" dirty="0"/>
              <a:t>, </a:t>
            </a:r>
            <a:r>
              <a:rPr lang="en-US" sz="1600" dirty="0" err="1"/>
              <a:t>ipabasa</a:t>
            </a:r>
            <a:r>
              <a:rPr lang="en-US" sz="1600" dirty="0"/>
              <a:t> </a:t>
            </a:r>
            <a:r>
              <a:rPr lang="en-US" sz="1600" dirty="0" err="1"/>
              <a:t>sa</a:t>
            </a:r>
            <a:r>
              <a:rPr lang="en-US" sz="1600" dirty="0"/>
              <a:t> </a:t>
            </a:r>
            <a:r>
              <a:rPr lang="en-US" sz="1600" dirty="0" err="1"/>
              <a:t>iyo</a:t>
            </a:r>
            <a:r>
              <a:rPr lang="en-US" sz="1600" dirty="0"/>
              <a:t> ang Juan 3:16–17, at </a:t>
            </a:r>
            <a:r>
              <a:rPr lang="en-US" sz="1600" dirty="0" err="1"/>
              <a:t>pagkatapos</a:t>
            </a:r>
            <a:r>
              <a:rPr lang="en-US" sz="1600" dirty="0"/>
              <a:t> ay </a:t>
            </a:r>
            <a:r>
              <a:rPr lang="en-US" sz="1600" dirty="0" err="1"/>
              <a:t>tanungin</a:t>
            </a:r>
            <a:r>
              <a:rPr lang="en-US" sz="1600" dirty="0"/>
              <a:t> </a:t>
            </a:r>
            <a:r>
              <a:rPr lang="en-US" sz="1600" dirty="0" err="1"/>
              <a:t>sila</a:t>
            </a:r>
            <a:r>
              <a:rPr lang="en-US" sz="1600" dirty="0"/>
              <a:t> kung </a:t>
            </a:r>
            <a:r>
              <a:rPr lang="en-US" sz="1600" dirty="0" err="1"/>
              <a:t>ano</a:t>
            </a:r>
            <a:r>
              <a:rPr lang="en-US" sz="1600" dirty="0"/>
              <a:t> ang </a:t>
            </a:r>
            <a:r>
              <a:rPr lang="en-US" sz="1600" dirty="0" err="1"/>
              <a:t>kahulugan</a:t>
            </a:r>
            <a:r>
              <a:rPr lang="en-US" sz="1600" dirty="0"/>
              <a:t> </a:t>
            </a:r>
            <a:r>
              <a:rPr lang="en-US" sz="1600" dirty="0" err="1"/>
              <a:t>nito</a:t>
            </a:r>
            <a:r>
              <a:rPr lang="en-US" sz="1600" dirty="0"/>
              <a:t> </a:t>
            </a:r>
            <a:r>
              <a:rPr lang="en-US" sz="1600" dirty="0" err="1"/>
              <a:t>sa</a:t>
            </a:r>
            <a:r>
              <a:rPr lang="en-US" sz="1600" dirty="0"/>
              <a:t> </a:t>
            </a:r>
            <a:r>
              <a:rPr lang="en-US" sz="1600" dirty="0" err="1"/>
              <a:t>kanila</a:t>
            </a:r>
            <a:r>
              <a:rPr lang="en-US" sz="1600" dirty="0"/>
              <a:t>. </a:t>
            </a:r>
            <a:r>
              <a:rPr lang="en-US" sz="1600" dirty="0" err="1"/>
              <a:t>Tanungin</a:t>
            </a:r>
            <a:r>
              <a:rPr lang="en-US" sz="1600" dirty="0"/>
              <a:t> </a:t>
            </a:r>
            <a:r>
              <a:rPr lang="en-US" sz="1600" dirty="0" err="1"/>
              <a:t>sila</a:t>
            </a:r>
            <a:r>
              <a:rPr lang="en-US" sz="1600" dirty="0"/>
              <a:t> kung </a:t>
            </a:r>
            <a:r>
              <a:rPr lang="en-US" sz="1600" dirty="0" err="1"/>
              <a:t>paano</a:t>
            </a:r>
            <a:r>
              <a:rPr lang="en-US" sz="1600" dirty="0"/>
              <a:t> </a:t>
            </a:r>
            <a:r>
              <a:rPr lang="en-US" sz="1600" dirty="0" err="1"/>
              <a:t>mo</a:t>
            </a:r>
            <a:r>
              <a:rPr lang="en-US" sz="1600" dirty="0"/>
              <a:t> </a:t>
            </a:r>
            <a:r>
              <a:rPr lang="en-US" sz="1600" dirty="0" err="1"/>
              <a:t>sila</a:t>
            </a:r>
            <a:r>
              <a:rPr lang="en-US" sz="1600" dirty="0"/>
              <a:t> </a:t>
            </a:r>
            <a:r>
              <a:rPr lang="en-US" sz="1600" dirty="0" err="1"/>
              <a:t>maipagdarasal</a:t>
            </a:r>
            <a:r>
              <a:rPr lang="en-US" sz="1600" dirty="0"/>
              <a:t>, at </a:t>
            </a:r>
            <a:r>
              <a:rPr lang="en-US" sz="1600" dirty="0" err="1"/>
              <a:t>anyayahan</a:t>
            </a:r>
            <a:r>
              <a:rPr lang="en-US" sz="1600" dirty="0"/>
              <a:t> </a:t>
            </a:r>
            <a:r>
              <a:rPr lang="en-US" sz="1600" dirty="0" err="1"/>
              <a:t>silang</a:t>
            </a:r>
            <a:r>
              <a:rPr lang="en-US" sz="1600" dirty="0"/>
              <a:t> </a:t>
            </a:r>
            <a:r>
              <a:rPr lang="en-US" sz="1600" dirty="0" err="1"/>
              <a:t>sumama</a:t>
            </a:r>
            <a:r>
              <a:rPr lang="en-US" sz="1600" dirty="0"/>
              <a:t> </a:t>
            </a:r>
            <a:r>
              <a:rPr lang="en-US" sz="1600" dirty="0" err="1"/>
              <a:t>sa</a:t>
            </a:r>
            <a:r>
              <a:rPr lang="en-US" sz="1600" dirty="0"/>
              <a:t> </a:t>
            </a:r>
            <a:r>
              <a:rPr lang="en-US" sz="1600" dirty="0" err="1"/>
              <a:t>iyo</a:t>
            </a:r>
            <a:r>
              <a:rPr lang="en-US" sz="1600" dirty="0"/>
              <a:t> </a:t>
            </a:r>
            <a:r>
              <a:rPr lang="en-US" sz="1600" dirty="0" err="1"/>
              <a:t>sa</a:t>
            </a:r>
            <a:r>
              <a:rPr lang="en-US" sz="1600" dirty="0"/>
              <a:t> </a:t>
            </a:r>
            <a:r>
              <a:rPr lang="en-US" sz="1600" dirty="0" err="1"/>
              <a:t>simbahan</a:t>
            </a:r>
            <a:r>
              <a:rPr lang="en-US" sz="1600" dirty="0"/>
              <a:t> o </a:t>
            </a:r>
            <a:r>
              <a:rPr lang="en-US" sz="1600" dirty="0" err="1"/>
              <a:t>sa</a:t>
            </a:r>
            <a:r>
              <a:rPr lang="en-US" sz="1600" dirty="0"/>
              <a:t> </a:t>
            </a:r>
            <a:r>
              <a:rPr lang="en-US" sz="1600" dirty="0" err="1"/>
              <a:t>iyong</a:t>
            </a:r>
            <a:r>
              <a:rPr lang="en-US" sz="1600" dirty="0"/>
              <a:t> </a:t>
            </a:r>
            <a:r>
              <a:rPr lang="en-US" sz="1600" dirty="0" err="1"/>
              <a:t>maliit</a:t>
            </a:r>
            <a:r>
              <a:rPr lang="en-US" sz="1600" dirty="0"/>
              <a:t> </a:t>
            </a:r>
            <a:r>
              <a:rPr lang="en-US" sz="1600" dirty="0" err="1"/>
              <a:t>na</a:t>
            </a:r>
            <a:r>
              <a:rPr lang="en-US" sz="1600" dirty="0"/>
              <a:t> </a:t>
            </a:r>
            <a:r>
              <a:rPr lang="en-US" sz="1600" dirty="0" err="1"/>
              <a:t>grupo</a:t>
            </a:r>
            <a:r>
              <a:rPr lang="en-US" sz="1600" dirty="0"/>
              <a:t>.</a:t>
            </a:r>
          </a:p>
        </p:txBody>
      </p:sp>
      <p:sp>
        <p:nvSpPr>
          <p:cNvPr id="8" name="Rectangle 7"/>
          <p:cNvSpPr/>
          <p:nvPr/>
        </p:nvSpPr>
        <p:spPr>
          <a:xfrm>
            <a:off x="2405850" y="4837995"/>
            <a:ext cx="6570959" cy="1969770"/>
          </a:xfrm>
          <a:prstGeom prst="rect">
            <a:avLst/>
          </a:prstGeom>
        </p:spPr>
        <p:txBody>
          <a:bodyPr wrap="square">
            <a:spAutoFit/>
          </a:bodyPr>
          <a:lstStyle/>
          <a:p>
            <a:pPr algn="ctr"/>
            <a:r>
              <a:rPr lang="en-US" sz="1300" b="1" kern="50" dirty="0">
                <a:ea typeface="SimSun" panose="02010600030101010101" pitchFamily="2" charset="-122"/>
              </a:rPr>
              <a:t>“With God’s help, would you be willing to turn away from </a:t>
            </a:r>
            <a:br>
              <a:rPr lang="en-US" sz="1300" b="1" kern="50" dirty="0">
                <a:ea typeface="SimSun" panose="02010600030101010101" pitchFamily="2" charset="-122"/>
              </a:rPr>
            </a:br>
            <a:r>
              <a:rPr lang="en-US" sz="1300" b="1" kern="50" dirty="0">
                <a:ea typeface="SimSun" panose="02010600030101010101" pitchFamily="2" charset="-122"/>
              </a:rPr>
              <a:t>what the Bible calls ‘sin’, and follow Jesus daily?”</a:t>
            </a:r>
            <a:endParaRPr lang="en-US" sz="1300" b="1" dirty="0"/>
          </a:p>
          <a:p>
            <a:pPr>
              <a:spcBef>
                <a:spcPts val="600"/>
              </a:spcBef>
            </a:pPr>
            <a:r>
              <a:rPr lang="en-US" sz="1300" dirty="0"/>
              <a:t>If they say "yes," then ask them to repeat your heartfelt prayer using the ‘123s' you just learned, or </a:t>
            </a:r>
            <a:r>
              <a:rPr lang="en-US" sz="1300" i="1" dirty="0"/>
              <a:t>'The Salvation Poem</a:t>
            </a:r>
            <a:r>
              <a:rPr lang="en-US" sz="1300" dirty="0"/>
              <a:t>.' When they are done, congratulate them, and point them toward 3 things: reading the Bible daily, praying daily, and finding a Bible-believing church to attend weekly. Exchange emails and phone numbers, and contact them again within 24 hours to congratulate them. When you call them, ask th­­em to read John 3:16-17 to you, and then ask them what it means to them. Ask them how you can pray for them, and invite them to go with you to church or your small group.</a:t>
            </a:r>
          </a:p>
        </p:txBody>
      </p:sp>
    </p:spTree>
    <p:extLst>
      <p:ext uri="{BB962C8B-B14F-4D97-AF65-F5344CB8AC3E}">
        <p14:creationId xmlns:p14="http://schemas.microsoft.com/office/powerpoint/2010/main" val="38041623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272055"/>
            <a:ext cx="9144000" cy="72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mn-lt"/>
              </a:rPr>
              <a:t>PAGWAWAKAS NG IYONG KWENTO</a:t>
            </a:r>
          </a:p>
        </p:txBody>
      </p:sp>
      <p:sp>
        <p:nvSpPr>
          <p:cNvPr id="15"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CLOSING YOUR STORY</a:t>
            </a:r>
          </a:p>
        </p:txBody>
      </p:sp>
      <p:sp>
        <p:nvSpPr>
          <p:cNvPr id="2" name="Footer Placeholder 1"/>
          <p:cNvSpPr>
            <a:spLocks noGrp="1"/>
          </p:cNvSpPr>
          <p:nvPr>
            <p:ph type="ftr" sz="quarter" idx="3"/>
          </p:nvPr>
        </p:nvSpPr>
        <p:spPr/>
        <p:txBody>
          <a:bodyPr/>
          <a:lstStyle/>
          <a:p>
            <a:r>
              <a:rPr lang="en-US"/>
              <a:t>DOC ID:5S2EN7124V18.3</a:t>
            </a:r>
            <a:endParaRPr lang="en-US" dirty="0"/>
          </a:p>
        </p:txBody>
      </p:sp>
      <p:sp>
        <p:nvSpPr>
          <p:cNvPr id="7" name="Rectangle 6"/>
          <p:cNvSpPr/>
          <p:nvPr/>
        </p:nvSpPr>
        <p:spPr>
          <a:xfrm>
            <a:off x="518307" y="1396944"/>
            <a:ext cx="8269194" cy="2800767"/>
          </a:xfrm>
          <a:prstGeom prst="rect">
            <a:avLst/>
          </a:prstGeom>
        </p:spPr>
        <p:txBody>
          <a:bodyPr wrap="square">
            <a:spAutoFit/>
          </a:bodyPr>
          <a:lstStyle/>
          <a:p>
            <a:pPr algn="ctr"/>
            <a:r>
              <a:rPr lang="en-US" b="1" dirty="0"/>
              <a:t>HETO ANG AMING FOLLOW-UP WEBSITE PARA IBIGAY SA KANILA: </a:t>
            </a:r>
            <a:r>
              <a:rPr lang="en-US" b="1" u="sng" dirty="0">
                <a:hlinkClick r:id="rId3"/>
              </a:rPr>
              <a:t>www.mayelongubas.com</a:t>
            </a:r>
            <a:endParaRPr lang="en-US" b="1" u="sng" dirty="0"/>
          </a:p>
          <a:p>
            <a:endParaRPr lang="en-US" sz="1400" dirty="0"/>
          </a:p>
          <a:p>
            <a:r>
              <a:rPr lang="en-US" dirty="0" err="1"/>
              <a:t>Kaya't</a:t>
            </a:r>
            <a:r>
              <a:rPr lang="en-US" dirty="0"/>
              <a:t> </a:t>
            </a:r>
            <a:r>
              <a:rPr lang="en-US" dirty="0" err="1"/>
              <a:t>aking</a:t>
            </a:r>
            <a:r>
              <a:rPr lang="en-US" dirty="0"/>
              <a:t> </a:t>
            </a:r>
            <a:r>
              <a:rPr lang="en-US" dirty="0" err="1"/>
              <a:t>kaibigan</a:t>
            </a:r>
            <a:r>
              <a:rPr lang="en-US" dirty="0"/>
              <a:t>, </a:t>
            </a:r>
            <a:r>
              <a:rPr lang="en-US" dirty="0" err="1"/>
              <a:t>ngayon</a:t>
            </a:r>
            <a:r>
              <a:rPr lang="en-US" dirty="0"/>
              <a:t> ay </a:t>
            </a:r>
            <a:r>
              <a:rPr lang="en-US" dirty="0" err="1"/>
              <a:t>handa</a:t>
            </a:r>
            <a:r>
              <a:rPr lang="en-US" dirty="0"/>
              <a:t> ka </a:t>
            </a:r>
            <a:r>
              <a:rPr lang="en-US" dirty="0" err="1"/>
              <a:t>na</a:t>
            </a:r>
            <a:r>
              <a:rPr lang="en-US" dirty="0"/>
              <a:t> para </a:t>
            </a:r>
            <a:r>
              <a:rPr lang="en-US" dirty="0" err="1"/>
              <a:t>sa</a:t>
            </a:r>
            <a:r>
              <a:rPr lang="en-US" dirty="0"/>
              <a:t> </a:t>
            </a:r>
            <a:r>
              <a:rPr lang="en-US" dirty="0" err="1"/>
              <a:t>walang</a:t>
            </a:r>
            <a:r>
              <a:rPr lang="en-US" dirty="0"/>
              <a:t> </a:t>
            </a:r>
            <a:r>
              <a:rPr lang="en-US" dirty="0" err="1"/>
              <a:t>hanggang</a:t>
            </a:r>
            <a:r>
              <a:rPr lang="en-US" dirty="0"/>
              <a:t> </a:t>
            </a:r>
            <a:r>
              <a:rPr lang="en-US" dirty="0" err="1"/>
              <a:t>pakikipagsapalaran</a:t>
            </a:r>
            <a:r>
              <a:rPr lang="en-US" dirty="0"/>
              <a:t>. </a:t>
            </a:r>
            <a:r>
              <a:rPr lang="en-US" dirty="0" err="1"/>
              <a:t>Hilingin</a:t>
            </a:r>
            <a:r>
              <a:rPr lang="en-US" dirty="0"/>
              <a:t> </a:t>
            </a:r>
            <a:r>
              <a:rPr lang="en-US" dirty="0" err="1"/>
              <a:t>sa</a:t>
            </a:r>
            <a:r>
              <a:rPr lang="en-US" dirty="0"/>
              <a:t> </a:t>
            </a:r>
            <a:r>
              <a:rPr lang="en-US" dirty="0" err="1"/>
              <a:t>isang</a:t>
            </a:r>
            <a:r>
              <a:rPr lang="en-US" dirty="0"/>
              <a:t> </a:t>
            </a:r>
            <a:r>
              <a:rPr lang="en-US" dirty="0" err="1"/>
              <a:t>kaibigan</a:t>
            </a:r>
            <a:r>
              <a:rPr lang="en-US" dirty="0"/>
              <a:t> </a:t>
            </a:r>
            <a:r>
              <a:rPr lang="en-US" dirty="0" err="1"/>
              <a:t>na</a:t>
            </a:r>
            <a:r>
              <a:rPr lang="en-US" dirty="0"/>
              <a:t> </a:t>
            </a:r>
            <a:r>
              <a:rPr lang="en-US" dirty="0" err="1"/>
              <a:t>maging</a:t>
            </a:r>
            <a:r>
              <a:rPr lang="en-US" dirty="0"/>
              <a:t> partner </a:t>
            </a:r>
            <a:r>
              <a:rPr lang="en-US" dirty="0" err="1"/>
              <a:t>mo</a:t>
            </a:r>
            <a:r>
              <a:rPr lang="en-US" dirty="0"/>
              <a:t> </a:t>
            </a:r>
            <a:r>
              <a:rPr lang="en-US" dirty="0" err="1"/>
              <a:t>sa</a:t>
            </a:r>
            <a:r>
              <a:rPr lang="en-US" dirty="0"/>
              <a:t> </a:t>
            </a:r>
            <a:r>
              <a:rPr lang="en-US" dirty="0" err="1"/>
              <a:t>pagpapatotoo</a:t>
            </a:r>
            <a:r>
              <a:rPr lang="en-US" dirty="0"/>
              <a:t> </a:t>
            </a:r>
            <a:r>
              <a:rPr lang="en-US" dirty="0" err="1"/>
              <a:t>sa</a:t>
            </a:r>
            <a:r>
              <a:rPr lang="en-US" dirty="0"/>
              <a:t> </a:t>
            </a:r>
            <a:r>
              <a:rPr lang="en-US" dirty="0" err="1"/>
              <a:t>susunod</a:t>
            </a:r>
            <a:r>
              <a:rPr lang="en-US" dirty="0"/>
              <a:t> </a:t>
            </a:r>
            <a:r>
              <a:rPr lang="en-US" dirty="0" err="1"/>
              <a:t>na</a:t>
            </a:r>
            <a:r>
              <a:rPr lang="en-US" dirty="0"/>
              <a:t> 7 </a:t>
            </a:r>
            <a:r>
              <a:rPr lang="en-US" dirty="0" err="1"/>
              <a:t>araw</a:t>
            </a:r>
            <a:r>
              <a:rPr lang="en-US" dirty="0"/>
              <a:t>. I-e-mail </a:t>
            </a:r>
            <a:r>
              <a:rPr lang="en-US" dirty="0" err="1"/>
              <a:t>sa</a:t>
            </a:r>
            <a:r>
              <a:rPr lang="en-US" dirty="0"/>
              <a:t> amin ang </a:t>
            </a:r>
            <a:r>
              <a:rPr lang="en-US" dirty="0" err="1"/>
              <a:t>iyong</a:t>
            </a:r>
            <a:r>
              <a:rPr lang="en-US" dirty="0"/>
              <a:t> </a:t>
            </a:r>
            <a:r>
              <a:rPr lang="en-US" dirty="0" err="1"/>
              <a:t>mga</a:t>
            </a:r>
            <a:r>
              <a:rPr lang="en-US" dirty="0"/>
              <a:t> </a:t>
            </a:r>
            <a:r>
              <a:rPr lang="en-US" dirty="0" err="1"/>
              <a:t>resulta</a:t>
            </a:r>
            <a:r>
              <a:rPr lang="en-US" dirty="0"/>
              <a:t> </a:t>
            </a:r>
            <a:r>
              <a:rPr lang="en-US" dirty="0" err="1"/>
              <a:t>sa</a:t>
            </a:r>
            <a:r>
              <a:rPr lang="en-US" dirty="0"/>
              <a:t> info@oasiswm.org. At </a:t>
            </a:r>
            <a:r>
              <a:rPr lang="en-US" dirty="0" err="1"/>
              <a:t>maging</a:t>
            </a:r>
            <a:r>
              <a:rPr lang="en-US" dirty="0"/>
              <a:t> </a:t>
            </a:r>
            <a:r>
              <a:rPr lang="en-US" dirty="0" err="1"/>
              <a:t>saksi</a:t>
            </a:r>
            <a:r>
              <a:rPr lang="en-US" dirty="0"/>
              <a:t> tayo </a:t>
            </a:r>
            <a:r>
              <a:rPr lang="en-US" dirty="0" err="1"/>
              <a:t>araw-araw</a:t>
            </a:r>
            <a:r>
              <a:rPr lang="en-US" dirty="0"/>
              <a:t>… </a:t>
            </a:r>
            <a:r>
              <a:rPr lang="en-US" dirty="0" err="1"/>
              <a:t>simula</a:t>
            </a:r>
            <a:r>
              <a:rPr lang="en-US" dirty="0"/>
              <a:t> </a:t>
            </a:r>
            <a:r>
              <a:rPr lang="en-US" dirty="0" err="1"/>
              <a:t>ngayon</a:t>
            </a:r>
            <a:r>
              <a:rPr lang="en-US" dirty="0"/>
              <a:t>!</a:t>
            </a:r>
          </a:p>
          <a:p>
            <a:br>
              <a:rPr lang="en-US" dirty="0"/>
            </a:br>
            <a:r>
              <a:rPr lang="en-US" b="1" dirty="0"/>
              <a:t>“MINAMAHAL NA HESUS, AKO’Y AVAILABLE. MAGBIGAY PO NG PAGKAKATAON NA IBAHAGI ANG AKING KWENTO NGAYON. AMEN.”</a:t>
            </a:r>
            <a:endParaRPr lang="en-US" dirty="0"/>
          </a:p>
        </p:txBody>
      </p:sp>
      <p:sp>
        <p:nvSpPr>
          <p:cNvPr id="9" name="Rectangle 8"/>
          <p:cNvSpPr/>
          <p:nvPr/>
        </p:nvSpPr>
        <p:spPr>
          <a:xfrm>
            <a:off x="2312269" y="4886105"/>
            <a:ext cx="6831731" cy="1815882"/>
          </a:xfrm>
          <a:prstGeom prst="rect">
            <a:avLst/>
          </a:prstGeom>
        </p:spPr>
        <p:txBody>
          <a:bodyPr wrap="square">
            <a:spAutoFit/>
          </a:bodyPr>
          <a:lstStyle/>
          <a:p>
            <a:pPr algn="ctr"/>
            <a:r>
              <a:rPr lang="en-US" sz="1600" b="1" dirty="0"/>
              <a:t>HERE’S OUR FOLLOW-UP WEBSITE TO GIVE THEM:</a:t>
            </a:r>
          </a:p>
          <a:p>
            <a:pPr algn="ctr"/>
            <a:r>
              <a:rPr lang="en-US" sz="1600" b="1" u="sng" dirty="0">
                <a:hlinkClick r:id="rId3"/>
              </a:rPr>
              <a:t>www.frostygrapes.com</a:t>
            </a:r>
            <a:endParaRPr lang="en-US" sz="1600" b="1" u="sng" dirty="0"/>
          </a:p>
          <a:p>
            <a:r>
              <a:rPr lang="en-US" sz="1600" dirty="0"/>
              <a:t>So my friend, now you are equipped for the adventure of an eternity. Ask a friend to be your witnessing partner for the next 7 days. E-mail us with your results at info@oasiswm.org. And let’s be His everyday witness… starting today!</a:t>
            </a:r>
          </a:p>
          <a:p>
            <a:pPr algn="ctr"/>
            <a:r>
              <a:rPr lang="en-US" sz="1600" b="1" dirty="0"/>
              <a:t>“DEAR JESUS, I AM AVAILABLE. PLEASE PROVIDE AN OPPORTUNITY</a:t>
            </a:r>
            <a:br>
              <a:rPr lang="en-US" sz="1600" b="1" dirty="0"/>
            </a:br>
            <a:r>
              <a:rPr lang="en-US" sz="1600" b="1" dirty="0"/>
              <a:t>TO SHARE MY STORY TODAY. AMEN.”</a:t>
            </a:r>
            <a:endParaRPr lang="en-US" sz="1600" dirty="0"/>
          </a:p>
        </p:txBody>
      </p:sp>
    </p:spTree>
    <p:extLst>
      <p:ext uri="{BB962C8B-B14F-4D97-AF65-F5344CB8AC3E}">
        <p14:creationId xmlns:p14="http://schemas.microsoft.com/office/powerpoint/2010/main" val="3937814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a:t>DOC ID:5S2EN7124V18.3</a:t>
            </a:r>
            <a:endParaRPr lang="en-US" dirty="0"/>
          </a:p>
        </p:txBody>
      </p:sp>
      <p:sp>
        <p:nvSpPr>
          <p:cNvPr id="5" name="Title 1"/>
          <p:cNvSpPr txBox="1">
            <a:spLocks/>
          </p:cNvSpPr>
          <p:nvPr/>
        </p:nvSpPr>
        <p:spPr>
          <a:xfrm>
            <a:off x="0" y="0"/>
            <a:ext cx="9144000" cy="7384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400" b="1" dirty="0">
                <a:solidFill>
                  <a:schemeClr val="bg1"/>
                </a:solidFill>
                <a:latin typeface="+mn-lt"/>
              </a:rPr>
              <a:t>mayelongubas.com</a:t>
            </a:r>
          </a:p>
        </p:txBody>
      </p:sp>
      <p:sp>
        <p:nvSpPr>
          <p:cNvPr id="7" name="Title 1"/>
          <p:cNvSpPr txBox="1">
            <a:spLocks/>
          </p:cNvSpPr>
          <p:nvPr/>
        </p:nvSpPr>
        <p:spPr>
          <a:xfrm>
            <a:off x="0" y="4197711"/>
            <a:ext cx="9144000" cy="553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mn-lt"/>
              </a:rPr>
              <a:t>frostygrapes.com</a:t>
            </a:r>
          </a:p>
        </p:txBody>
      </p:sp>
      <p:pic>
        <p:nvPicPr>
          <p:cNvPr id="4" name="Picture 3"/>
          <p:cNvPicPr>
            <a:picLocks noChangeAspect="1"/>
          </p:cNvPicPr>
          <p:nvPr/>
        </p:nvPicPr>
        <p:blipFill rotWithShape="1">
          <a:blip r:embed="rId2"/>
          <a:srcRect l="50064" t="7059" r="299" b="22167"/>
          <a:stretch/>
        </p:blipFill>
        <p:spPr>
          <a:xfrm>
            <a:off x="878027" y="738467"/>
            <a:ext cx="7387946" cy="2962707"/>
          </a:xfrm>
          <a:prstGeom prst="rect">
            <a:avLst/>
          </a:prstGeom>
          <a:ln w="114300">
            <a:solidFill>
              <a:schemeClr val="tx1"/>
            </a:solidFill>
          </a:ln>
        </p:spPr>
      </p:pic>
      <p:pic>
        <p:nvPicPr>
          <p:cNvPr id="8" name="Picture 7"/>
          <p:cNvPicPr>
            <a:picLocks noChangeAspect="1"/>
          </p:cNvPicPr>
          <p:nvPr/>
        </p:nvPicPr>
        <p:blipFill rotWithShape="1">
          <a:blip r:embed="rId2"/>
          <a:srcRect l="50064" t="7059" r="299" b="22167"/>
          <a:stretch/>
        </p:blipFill>
        <p:spPr>
          <a:xfrm>
            <a:off x="2577548" y="4963362"/>
            <a:ext cx="3934264" cy="1577715"/>
          </a:xfrm>
          <a:prstGeom prst="rect">
            <a:avLst/>
          </a:prstGeom>
          <a:ln w="114300">
            <a:solidFill>
              <a:schemeClr val="tx1"/>
            </a:solidFill>
          </a:ln>
        </p:spPr>
      </p:pic>
      <p:sp>
        <p:nvSpPr>
          <p:cNvPr id="6" name="TextBox 5">
            <a:extLst>
              <a:ext uri="{FF2B5EF4-FFF2-40B4-BE49-F238E27FC236}">
                <a16:creationId xmlns:a16="http://schemas.microsoft.com/office/drawing/2014/main" id="{BD4B1DF8-239B-8CFE-B9DE-F66DBE45273A}"/>
              </a:ext>
            </a:extLst>
          </p:cNvPr>
          <p:cNvSpPr txBox="1"/>
          <p:nvPr/>
        </p:nvSpPr>
        <p:spPr>
          <a:xfrm>
            <a:off x="1633591" y="3828379"/>
            <a:ext cx="6042167" cy="369332"/>
          </a:xfrm>
          <a:prstGeom prst="rect">
            <a:avLst/>
          </a:prstGeom>
          <a:noFill/>
        </p:spPr>
        <p:txBody>
          <a:bodyPr wrap="none" rtlCol="0">
            <a:spAutoFit/>
          </a:bodyPr>
          <a:lstStyle/>
          <a:p>
            <a:r>
              <a:rPr lang="en-PH" dirty="0" err="1"/>
              <a:t>Nasaan</a:t>
            </a:r>
            <a:r>
              <a:rPr lang="en-PH" dirty="0"/>
              <a:t> ka </a:t>
            </a:r>
            <a:r>
              <a:rPr lang="en-PH" dirty="0" err="1"/>
              <a:t>sa</a:t>
            </a:r>
            <a:r>
              <a:rPr lang="en-PH" dirty="0"/>
              <a:t> </a:t>
            </a:r>
            <a:r>
              <a:rPr lang="en-PH" dirty="0" err="1"/>
              <a:t>iyong</a:t>
            </a:r>
            <a:r>
              <a:rPr lang="en-PH" dirty="0"/>
              <a:t> </a:t>
            </a:r>
            <a:r>
              <a:rPr lang="en-PH" dirty="0" err="1"/>
              <a:t>espiritwal</a:t>
            </a:r>
            <a:r>
              <a:rPr lang="en-PH" dirty="0"/>
              <a:t> </a:t>
            </a:r>
            <a:r>
              <a:rPr lang="en-PH" dirty="0" err="1"/>
              <a:t>na</a:t>
            </a:r>
            <a:r>
              <a:rPr lang="en-PH" dirty="0"/>
              <a:t> </a:t>
            </a:r>
            <a:r>
              <a:rPr lang="en-PH" dirty="0" err="1"/>
              <a:t>paglalakbay</a:t>
            </a:r>
            <a:r>
              <a:rPr lang="en-PH" dirty="0"/>
              <a:t> </a:t>
            </a:r>
            <a:r>
              <a:rPr lang="en-PH" dirty="0" err="1"/>
              <a:t>kasama</a:t>
            </a:r>
            <a:r>
              <a:rPr lang="en-PH" dirty="0"/>
              <a:t> </a:t>
            </a:r>
            <a:r>
              <a:rPr lang="en-PH" dirty="0" err="1"/>
              <a:t>si</a:t>
            </a:r>
            <a:r>
              <a:rPr lang="en-PH" dirty="0"/>
              <a:t> </a:t>
            </a:r>
            <a:r>
              <a:rPr lang="en-PH" dirty="0" err="1"/>
              <a:t>Hesus</a:t>
            </a:r>
            <a:r>
              <a:rPr lang="en-PH" dirty="0"/>
              <a:t>?</a:t>
            </a:r>
          </a:p>
        </p:txBody>
      </p:sp>
    </p:spTree>
    <p:extLst>
      <p:ext uri="{BB962C8B-B14F-4D97-AF65-F5344CB8AC3E}">
        <p14:creationId xmlns:p14="http://schemas.microsoft.com/office/powerpoint/2010/main" val="3151257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idx="4294967295"/>
          </p:nvPr>
        </p:nvSpPr>
        <p:spPr>
          <a:xfrm>
            <a:off x="0" y="672353"/>
            <a:ext cx="9144000" cy="3433482"/>
          </a:xfrm>
          <a:prstGeom prst="rect">
            <a:avLst/>
          </a:prstGeom>
        </p:spPr>
        <p:txBody>
          <a:bodyPr/>
          <a:lstStyle/>
          <a:p>
            <a:pPr algn="ctr"/>
            <a:r>
              <a:rPr lang="en-US" altLang="en-US" sz="6600" b="1" dirty="0"/>
              <a:t>ANG HAMON</a:t>
            </a:r>
            <a:br>
              <a:rPr lang="en-US" altLang="en-US" sz="6600" b="1" dirty="0"/>
            </a:br>
            <a:br>
              <a:rPr lang="en-US" altLang="en-US" b="1" dirty="0">
                <a:latin typeface="+mn-lt"/>
              </a:rPr>
            </a:br>
            <a:r>
              <a:rPr lang="en-US" altLang="en-US" b="1" i="1" dirty="0">
                <a:latin typeface="+mn-lt"/>
              </a:rPr>
              <a:t>21 ARAW NA HAMON</a:t>
            </a:r>
            <a:br>
              <a:rPr lang="en-US" altLang="en-US" b="1" i="1" dirty="0">
                <a:latin typeface="+mn-lt"/>
              </a:rPr>
            </a:br>
            <a:r>
              <a:rPr lang="en-US" b="1" i="1" dirty="0" err="1">
                <a:latin typeface="+mn-lt"/>
                <a:cs typeface="Arial" charset="0"/>
              </a:rPr>
              <a:t>HAMON</a:t>
            </a:r>
            <a:r>
              <a:rPr lang="en-US" b="1" i="1" dirty="0">
                <a:latin typeface="+mn-lt"/>
                <a:cs typeface="Arial" charset="0"/>
              </a:rPr>
              <a:t> NG PASTOR</a:t>
            </a:r>
            <a:endParaRPr lang="en-US" altLang="en-US" b="1" dirty="0">
              <a:latin typeface="+mn-lt"/>
            </a:endParaRPr>
          </a:p>
        </p:txBody>
      </p:sp>
      <p:sp>
        <p:nvSpPr>
          <p:cNvPr id="4" name="Title 1"/>
          <p:cNvSpPr txBox="1">
            <a:spLocks/>
          </p:cNvSpPr>
          <p:nvPr/>
        </p:nvSpPr>
        <p:spPr>
          <a:xfrm>
            <a:off x="3301998" y="5393266"/>
            <a:ext cx="4555068" cy="128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t>THE CHALLENGE</a:t>
            </a:r>
            <a:br>
              <a:rPr lang="en-US" altLang="en-US" sz="2800" b="1" dirty="0"/>
            </a:br>
            <a:r>
              <a:rPr lang="en-US" altLang="en-US" sz="2400" b="1" i="1" dirty="0">
                <a:latin typeface="+mn-lt"/>
              </a:rPr>
              <a:t>21 DAY CHALLENGE</a:t>
            </a:r>
            <a:br>
              <a:rPr lang="en-US" altLang="en-US" sz="2400" b="1" i="1" dirty="0">
                <a:latin typeface="+mn-lt"/>
              </a:rPr>
            </a:br>
            <a:r>
              <a:rPr lang="en-US" sz="2400" b="1" i="1" dirty="0">
                <a:latin typeface="+mn-lt"/>
                <a:cs typeface="Arial" charset="0"/>
              </a:rPr>
              <a:t>PASTOR’S CHALLENGE</a:t>
            </a:r>
            <a:endParaRPr lang="en-US" altLang="en-US" sz="2400" b="1" dirty="0">
              <a:latin typeface="+mn-lt"/>
            </a:endParaRP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196512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46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DOC ID:5S2EN7124V18.3</a:t>
            </a:r>
            <a:endParaRPr lang="en-US" dirty="0"/>
          </a:p>
        </p:txBody>
      </p:sp>
      <p:sp>
        <p:nvSpPr>
          <p:cNvPr id="3" name="TextBox 2"/>
          <p:cNvSpPr txBox="1"/>
          <p:nvPr/>
        </p:nvSpPr>
        <p:spPr>
          <a:xfrm>
            <a:off x="1496526" y="5737858"/>
            <a:ext cx="7202271" cy="1118255"/>
          </a:xfrm>
          <a:prstGeom prst="rect">
            <a:avLst/>
          </a:prstGeom>
          <a:noFill/>
        </p:spPr>
        <p:txBody>
          <a:bodyPr wrap="square">
            <a:spAutoFit/>
          </a:bodyPr>
          <a:lstStyle/>
          <a:p>
            <a:pPr>
              <a:lnSpc>
                <a:spcPts val="1600"/>
              </a:lnSpc>
            </a:pPr>
            <a:r>
              <a:rPr lang="en-US" sz="1400" b="1" dirty="0">
                <a:solidFill>
                  <a:prstClr val="black"/>
                </a:solidFill>
              </a:rPr>
              <a:t>COMPASSION</a:t>
            </a:r>
            <a:r>
              <a:rPr lang="en-US" sz="1200" b="1" dirty="0">
                <a:solidFill>
                  <a:prstClr val="black"/>
                </a:solidFill>
              </a:rPr>
              <a:t> 	COMPELLED BY THE INTENTIONAL AND MERCIFUL HEART OF GOD</a:t>
            </a:r>
          </a:p>
          <a:p>
            <a:pPr>
              <a:lnSpc>
                <a:spcPts val="1600"/>
              </a:lnSpc>
            </a:pPr>
            <a:r>
              <a:rPr lang="en-US" sz="1400" b="1" dirty="0">
                <a:solidFill>
                  <a:prstClr val="black"/>
                </a:solidFill>
              </a:rPr>
              <a:t>EQUIPPING</a:t>
            </a:r>
            <a:r>
              <a:rPr lang="en-US" sz="1200" b="1" dirty="0">
                <a:solidFill>
                  <a:prstClr val="black"/>
                </a:solidFill>
              </a:rPr>
              <a:t> 		TRAINED WITH EFFECTIVE AND RELEVANT TOOLS</a:t>
            </a:r>
          </a:p>
          <a:p>
            <a:pPr>
              <a:lnSpc>
                <a:spcPts val="1600"/>
              </a:lnSpc>
            </a:pPr>
            <a:r>
              <a:rPr lang="en-US" sz="1400" b="1" dirty="0">
                <a:solidFill>
                  <a:prstClr val="black"/>
                </a:solidFill>
              </a:rPr>
              <a:t>APPLICATION</a:t>
            </a:r>
            <a:r>
              <a:rPr lang="en-US" sz="1200" b="1" dirty="0">
                <a:solidFill>
                  <a:prstClr val="black"/>
                </a:solidFill>
              </a:rPr>
              <a:t> 	SENT AND MENTORED WITH A 2X2 TOP-DOWN BIBLICAL MODEL</a:t>
            </a:r>
          </a:p>
          <a:p>
            <a:pPr>
              <a:lnSpc>
                <a:spcPts val="1600"/>
              </a:lnSpc>
            </a:pPr>
            <a:r>
              <a:rPr lang="en-US" sz="1400" b="1" dirty="0">
                <a:solidFill>
                  <a:prstClr val="black"/>
                </a:solidFill>
              </a:rPr>
              <a:t>DISCIPLESHIP</a:t>
            </a:r>
            <a:r>
              <a:rPr lang="en-US" sz="1200" b="1" dirty="0">
                <a:solidFill>
                  <a:prstClr val="black"/>
                </a:solidFill>
              </a:rPr>
              <a:t> 	GROWING OUR LEADERSHIP TO HELP OTHERS</a:t>
            </a:r>
          </a:p>
          <a:p>
            <a:pPr>
              <a:lnSpc>
                <a:spcPts val="1600"/>
              </a:lnSpc>
            </a:pPr>
            <a:r>
              <a:rPr lang="en-US" sz="1400" b="1" dirty="0">
                <a:solidFill>
                  <a:prstClr val="black"/>
                </a:solidFill>
              </a:rPr>
              <a:t>MULTIPLICATION</a:t>
            </a:r>
            <a:r>
              <a:rPr lang="en-US" sz="1200" b="1" dirty="0">
                <a:solidFill>
                  <a:prstClr val="black"/>
                </a:solidFill>
              </a:rPr>
              <a:t> 	REPRODUCING OURSELVES IN A VIBRANT AND FRUITFUL MANNER</a:t>
            </a:r>
          </a:p>
        </p:txBody>
      </p:sp>
      <p:sp>
        <p:nvSpPr>
          <p:cNvPr id="4" name="Rectangle 3"/>
          <p:cNvSpPr/>
          <p:nvPr/>
        </p:nvSpPr>
        <p:spPr>
          <a:xfrm>
            <a:off x="-152400" y="5379099"/>
            <a:ext cx="9448800" cy="348813"/>
          </a:xfrm>
          <a:prstGeom prst="rect">
            <a:avLst/>
          </a:prstGeom>
        </p:spPr>
        <p:txBody>
          <a:bodyPr wrap="square">
            <a:spAutoFit/>
          </a:bodyPr>
          <a:lstStyle/>
          <a:p>
            <a:pPr algn="ctr" eaLnBrk="1" hangingPunct="1">
              <a:lnSpc>
                <a:spcPts val="1000"/>
              </a:lnSpc>
              <a:defRPr/>
            </a:pPr>
            <a:r>
              <a:rPr lang="en-US" sz="1200" b="1" dirty="0">
                <a:solidFill>
                  <a:srgbClr val="FF0000"/>
                </a:solidFill>
                <a:cs typeface="Arial" charset="0"/>
              </a:rPr>
              <a:t>EQUIPPING ALL CHRISTIANS TO EASILY SHARE</a:t>
            </a:r>
          </a:p>
          <a:p>
            <a:pPr algn="ctr" eaLnBrk="1" hangingPunct="1">
              <a:lnSpc>
                <a:spcPts val="1000"/>
              </a:lnSpc>
              <a:defRPr/>
            </a:pPr>
            <a:r>
              <a:rPr lang="en-US" sz="1200" b="1" dirty="0">
                <a:solidFill>
                  <a:srgbClr val="FF0000"/>
                </a:solidFill>
                <a:cs typeface="Arial" charset="0"/>
              </a:rPr>
              <a:t>THEIR FAITH USING THE </a:t>
            </a:r>
            <a:r>
              <a:rPr lang="en-US" sz="1200" b="1" i="1" dirty="0">
                <a:solidFill>
                  <a:srgbClr val="3EAFB7"/>
                </a:solidFill>
                <a:cs typeface="Arial" charset="0"/>
              </a:rPr>
              <a:t>ONE MINUTE WITNESS </a:t>
            </a:r>
            <a:r>
              <a:rPr lang="en-US" sz="1200" b="1" dirty="0">
                <a:solidFill>
                  <a:srgbClr val="FF0000"/>
                </a:solidFill>
                <a:cs typeface="Arial" charset="0"/>
              </a:rPr>
              <a:t>TOOL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653" y="4447708"/>
            <a:ext cx="1028701" cy="1028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55186" y="-25650"/>
            <a:ext cx="1631097" cy="16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179732"/>
            <a:ext cx="496358" cy="50420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505713"/>
            <a:ext cx="496358" cy="50420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2831694"/>
            <a:ext cx="496358" cy="50420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9671" y="3157675"/>
            <a:ext cx="496358" cy="5042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795867" y="3483656"/>
            <a:ext cx="496358" cy="50420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770623"/>
            <a:ext cx="248179" cy="25210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5967210"/>
            <a:ext cx="248179" cy="252102"/>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163797"/>
            <a:ext cx="248179" cy="25210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360384"/>
            <a:ext cx="248179" cy="252102"/>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4073" b="78741"/>
          <a:stretch/>
        </p:blipFill>
        <p:spPr>
          <a:xfrm>
            <a:off x="1257231" y="6556972"/>
            <a:ext cx="248179" cy="252102"/>
          </a:xfrm>
          <a:prstGeom prst="rect">
            <a:avLst/>
          </a:prstGeom>
        </p:spPr>
      </p:pic>
      <p:sp>
        <p:nvSpPr>
          <p:cNvPr id="19" name="TextBox 18">
            <a:extLst>
              <a:ext uri="{FF2B5EF4-FFF2-40B4-BE49-F238E27FC236}">
                <a16:creationId xmlns:a16="http://schemas.microsoft.com/office/drawing/2014/main" id="{07862D98-ECA0-1830-4B2D-895E00D05895}"/>
              </a:ext>
            </a:extLst>
          </p:cNvPr>
          <p:cNvSpPr txBox="1"/>
          <p:nvPr/>
        </p:nvSpPr>
        <p:spPr>
          <a:xfrm>
            <a:off x="-2529" y="1461630"/>
            <a:ext cx="9146528" cy="656590"/>
          </a:xfrm>
          <a:prstGeom prst="rect">
            <a:avLst/>
          </a:prstGeom>
          <a:noFill/>
        </p:spPr>
        <p:txBody>
          <a:bodyPr wrap="square" rtlCol="0">
            <a:spAutoFit/>
          </a:bodyPr>
          <a:lstStyle/>
          <a:p>
            <a:pPr algn="ctr">
              <a:lnSpc>
                <a:spcPts val="2200"/>
              </a:lnSpc>
            </a:pPr>
            <a:r>
              <a:rPr lang="en-US" b="1" dirty="0">
                <a:solidFill>
                  <a:srgbClr val="FF0000"/>
                </a:solidFill>
                <a:latin typeface="+mn-lt"/>
              </a:rPr>
              <a:t>TINUTULUNGAN ANG LAHAT NG KRISTIYANO PARA MADALING MAIBAHAGI </a:t>
            </a:r>
          </a:p>
          <a:p>
            <a:pPr algn="ctr">
              <a:lnSpc>
                <a:spcPts val="2200"/>
              </a:lnSpc>
            </a:pPr>
            <a:r>
              <a:rPr lang="en-US" b="1" baseline="0" dirty="0">
                <a:solidFill>
                  <a:srgbClr val="FF0000"/>
                </a:solidFill>
                <a:latin typeface="+mn-lt"/>
              </a:rPr>
              <a:t>ANG KANILANG PANANAMPALATAYA GAMIT ANG </a:t>
            </a:r>
            <a:r>
              <a:rPr lang="en-US" b="1" i="1" dirty="0">
                <a:solidFill>
                  <a:srgbClr val="7BC8CE"/>
                </a:solidFill>
              </a:rPr>
              <a:t>ISANG MINUTONG PATOTOO </a:t>
            </a:r>
            <a:r>
              <a:rPr lang="en-US" b="1" baseline="0" dirty="0">
                <a:solidFill>
                  <a:srgbClr val="FF0000"/>
                </a:solidFill>
                <a:latin typeface="+mn-lt"/>
              </a:rPr>
              <a:t>TOOL</a:t>
            </a:r>
            <a:endParaRPr lang="en-US" b="1" dirty="0">
              <a:solidFill>
                <a:srgbClr val="FF0000"/>
              </a:solidFill>
              <a:latin typeface="+mn-lt"/>
            </a:endParaRPr>
          </a:p>
        </p:txBody>
      </p:sp>
      <p:sp>
        <p:nvSpPr>
          <p:cNvPr id="20" name="TextBox 19">
            <a:extLst>
              <a:ext uri="{FF2B5EF4-FFF2-40B4-BE49-F238E27FC236}">
                <a16:creationId xmlns:a16="http://schemas.microsoft.com/office/drawing/2014/main" id="{6C2371F7-81BF-DD89-5FE2-63D23F2A37EF}"/>
              </a:ext>
            </a:extLst>
          </p:cNvPr>
          <p:cNvSpPr txBox="1"/>
          <p:nvPr/>
        </p:nvSpPr>
        <p:spPr>
          <a:xfrm>
            <a:off x="1362274" y="2227548"/>
            <a:ext cx="7620860" cy="1656864"/>
          </a:xfrm>
          <a:prstGeom prst="rect">
            <a:avLst/>
          </a:prstGeom>
          <a:noFill/>
        </p:spPr>
        <p:txBody>
          <a:bodyPr wrap="square" rtlCol="0">
            <a:spAutoFit/>
          </a:bodyPr>
          <a:lstStyle/>
          <a:p>
            <a:r>
              <a:rPr lang="en-US" b="1" dirty="0">
                <a:latin typeface="+mn-lt"/>
              </a:rPr>
              <a:t>PAGKAHABAG</a:t>
            </a:r>
            <a:r>
              <a:rPr lang="en-US" sz="2000" b="1" dirty="0">
                <a:latin typeface="+mn-lt"/>
              </a:rPr>
              <a:t>	 </a:t>
            </a:r>
            <a:r>
              <a:rPr lang="en-US" sz="2000" dirty="0"/>
              <a:t>—</a:t>
            </a:r>
            <a:r>
              <a:rPr lang="en-US" sz="2000" b="1" dirty="0">
                <a:latin typeface="+mn-lt"/>
              </a:rPr>
              <a:t> </a:t>
            </a:r>
            <a:r>
              <a:rPr lang="en-US" sz="1400" b="1" dirty="0">
                <a:latin typeface="+mn-lt"/>
              </a:rPr>
              <a:t>NAPILITAN NG INTENSYONAL AT MAAWAING PUSO NG DIYOS</a:t>
            </a:r>
          </a:p>
          <a:p>
            <a:r>
              <a:rPr lang="en-US" b="1" dirty="0">
                <a:latin typeface="+mn-lt"/>
              </a:rPr>
              <a:t>PAGGAMIT</a:t>
            </a:r>
            <a:r>
              <a:rPr lang="en-US" sz="2000" b="1" dirty="0">
                <a:latin typeface="+mn-lt"/>
              </a:rPr>
              <a:t>	 </a:t>
            </a:r>
            <a:r>
              <a:rPr lang="en-US" sz="2000" dirty="0"/>
              <a:t>—</a:t>
            </a:r>
            <a:r>
              <a:rPr lang="en-US" sz="2000" b="1" dirty="0">
                <a:latin typeface="+mn-lt"/>
              </a:rPr>
              <a:t> </a:t>
            </a:r>
            <a:r>
              <a:rPr lang="en-US" sz="1400" b="1" dirty="0">
                <a:latin typeface="+mn-lt"/>
              </a:rPr>
              <a:t>NAGSASANAY </a:t>
            </a:r>
            <a:r>
              <a:rPr lang="en-US" sz="1400" b="1" dirty="0"/>
              <a:t>GAMIT MGA </a:t>
            </a:r>
            <a:r>
              <a:rPr lang="en-US" sz="1400" b="1" dirty="0">
                <a:latin typeface="+mn-lt"/>
              </a:rPr>
              <a:t>MABISA AT KAUGNAY NA MGA TOOL</a:t>
            </a:r>
          </a:p>
          <a:p>
            <a:r>
              <a:rPr lang="en-US" b="1" baseline="0" dirty="0">
                <a:latin typeface="+mn-lt"/>
              </a:rPr>
              <a:t>APLIKASYON</a:t>
            </a:r>
            <a:r>
              <a:rPr lang="en-US" sz="2000" b="1" baseline="0" dirty="0">
                <a:latin typeface="+mn-lt"/>
              </a:rPr>
              <a:t>	 </a:t>
            </a:r>
            <a:r>
              <a:rPr lang="en-US" sz="2000" dirty="0"/>
              <a:t>—</a:t>
            </a:r>
            <a:r>
              <a:rPr lang="en-US" sz="2000" b="1" baseline="0" dirty="0">
                <a:latin typeface="+mn-lt"/>
              </a:rPr>
              <a:t> </a:t>
            </a:r>
            <a:r>
              <a:rPr lang="en-US" sz="1400" b="1" baseline="0" dirty="0">
                <a:latin typeface="+mn-lt"/>
              </a:rPr>
              <a:t>IPINADALA AT MINENTOR GAMIT 2X2 TOP-DOWN BIBLICAL MODEL</a:t>
            </a:r>
          </a:p>
          <a:p>
            <a:r>
              <a:rPr lang="en-US" b="1" dirty="0"/>
              <a:t>PAGIGING ALAGAD</a:t>
            </a:r>
            <a:r>
              <a:rPr lang="en-US" sz="2000" b="1" baseline="0" dirty="0">
                <a:latin typeface="+mn-lt"/>
              </a:rPr>
              <a:t>	 </a:t>
            </a:r>
            <a:r>
              <a:rPr lang="en-US" sz="2000" dirty="0"/>
              <a:t>—</a:t>
            </a:r>
            <a:r>
              <a:rPr lang="en-US" sz="2000" b="1" baseline="0" dirty="0">
                <a:latin typeface="+mn-lt"/>
              </a:rPr>
              <a:t> </a:t>
            </a:r>
            <a:r>
              <a:rPr lang="en-US" sz="1400" b="1" baseline="0" dirty="0">
                <a:latin typeface="+mn-lt"/>
              </a:rPr>
              <a:t>PAGPAPALAWAK NG ATING PAMUMUNO UPANG TUMULONG SA IBA</a:t>
            </a:r>
          </a:p>
          <a:p>
            <a:r>
              <a:rPr lang="en-US" b="1" baseline="0" dirty="0">
                <a:latin typeface="+mn-lt"/>
              </a:rPr>
              <a:t>PAGPAPARAMI</a:t>
            </a:r>
            <a:r>
              <a:rPr lang="en-US" sz="2000" b="1" baseline="0" dirty="0">
                <a:latin typeface="+mn-lt"/>
              </a:rPr>
              <a:t>	 </a:t>
            </a:r>
            <a:r>
              <a:rPr lang="en-US" sz="2000" dirty="0"/>
              <a:t>—</a:t>
            </a:r>
            <a:r>
              <a:rPr lang="en-US" sz="2000" b="1" baseline="0" dirty="0">
                <a:latin typeface="+mn-lt"/>
              </a:rPr>
              <a:t> </a:t>
            </a:r>
            <a:r>
              <a:rPr lang="it-IT" sz="1400" b="1" dirty="0">
                <a:latin typeface="+mn-lt"/>
              </a:rPr>
              <a:t>PARAMIHIN ANG SARILI SA MABUTI AT MABUBUNGA NA PARAAN</a:t>
            </a:r>
            <a:endParaRPr lang="en-US" sz="1400" b="1" dirty="0">
              <a:latin typeface="+mn-lt"/>
            </a:endParaRPr>
          </a:p>
        </p:txBody>
      </p:sp>
    </p:spTree>
    <p:extLst>
      <p:ext uri="{BB962C8B-B14F-4D97-AF65-F5344CB8AC3E}">
        <p14:creationId xmlns:p14="http://schemas.microsoft.com/office/powerpoint/2010/main" val="11959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57206"/>
            <a:ext cx="6883138" cy="3638894"/>
            <a:chOff x="1981200" y="457206"/>
            <a:chExt cx="6883138" cy="3638894"/>
          </a:xfrm>
        </p:grpSpPr>
        <p:sp>
          <p:nvSpPr>
            <p:cNvPr id="4" name="TextBox 3"/>
            <p:cNvSpPr txBox="1"/>
            <p:nvPr/>
          </p:nvSpPr>
          <p:spPr>
            <a:xfrm>
              <a:off x="1981200" y="457206"/>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1 - PAGKAHABAG</a:t>
              </a:r>
            </a:p>
          </p:txBody>
        </p:sp>
        <p:sp>
          <p:nvSpPr>
            <p:cNvPr id="5" name="TextBox 4"/>
            <p:cNvSpPr txBox="1"/>
            <p:nvPr/>
          </p:nvSpPr>
          <p:spPr>
            <a:xfrm>
              <a:off x="2286000" y="1205347"/>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2 - PAGGAMIT</a:t>
              </a:r>
            </a:p>
          </p:txBody>
        </p:sp>
        <p:sp>
          <p:nvSpPr>
            <p:cNvPr id="6" name="TextBox 5"/>
            <p:cNvSpPr txBox="1"/>
            <p:nvPr/>
          </p:nvSpPr>
          <p:spPr>
            <a:xfrm>
              <a:off x="3225538" y="1953488"/>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3 - APLIKASYON</a:t>
              </a:r>
            </a:p>
          </p:txBody>
        </p:sp>
        <p:sp>
          <p:nvSpPr>
            <p:cNvPr id="7" name="TextBox 6"/>
            <p:cNvSpPr txBox="1"/>
            <p:nvPr/>
          </p:nvSpPr>
          <p:spPr>
            <a:xfrm>
              <a:off x="2615938" y="2701629"/>
              <a:ext cx="56388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4 – PAGIGING ALAGAD</a:t>
              </a:r>
            </a:p>
          </p:txBody>
        </p:sp>
        <p:sp>
          <p:nvSpPr>
            <p:cNvPr id="8" name="TextBox 7"/>
            <p:cNvSpPr txBox="1"/>
            <p:nvPr/>
          </p:nvSpPr>
          <p:spPr>
            <a:xfrm>
              <a:off x="2327703" y="3449769"/>
              <a:ext cx="63246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E41D08"/>
                  </a:solidFill>
                  <a:effectLst>
                    <a:outerShdw blurRad="50800" dist="39000" dir="5460000" algn="tl">
                      <a:srgbClr val="000000">
                        <a:alpha val="38000"/>
                      </a:srgbClr>
                    </a:outerShdw>
                  </a:effectLst>
                  <a:latin typeface="+mn-lt"/>
                  <a:cs typeface="+mn-cs"/>
                </a:rPr>
                <a:t>5 — MULTIPLIKASYON</a:t>
              </a:r>
            </a:p>
          </p:txBody>
        </p:sp>
      </p:grpSp>
      <p:sp>
        <p:nvSpPr>
          <p:cNvPr id="2" name="Rectangle 1"/>
          <p:cNvSpPr/>
          <p:nvPr/>
        </p:nvSpPr>
        <p:spPr>
          <a:xfrm>
            <a:off x="0" y="0"/>
            <a:ext cx="9144000" cy="346368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138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0162" y="732582"/>
            <a:ext cx="3022075" cy="30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2440812" y="4566643"/>
            <a:ext cx="6423526" cy="2185683"/>
            <a:chOff x="1981200" y="457206"/>
            <a:chExt cx="6423526" cy="2185683"/>
          </a:xfrm>
        </p:grpSpPr>
        <p:sp>
          <p:nvSpPr>
            <p:cNvPr id="14" name="TextBox 13"/>
            <p:cNvSpPr txBox="1"/>
            <p:nvPr/>
          </p:nvSpPr>
          <p:spPr>
            <a:xfrm>
              <a:off x="1981200" y="457206"/>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1 - COMPASSION</a:t>
              </a:r>
            </a:p>
          </p:txBody>
        </p:sp>
        <p:sp>
          <p:nvSpPr>
            <p:cNvPr id="15" name="TextBox 14"/>
            <p:cNvSpPr txBox="1"/>
            <p:nvPr/>
          </p:nvSpPr>
          <p:spPr>
            <a:xfrm>
              <a:off x="2213259" y="888210"/>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2 - EQUIPPING</a:t>
              </a:r>
            </a:p>
          </p:txBody>
        </p:sp>
        <p:sp>
          <p:nvSpPr>
            <p:cNvPr id="16" name="TextBox 15"/>
            <p:cNvSpPr txBox="1"/>
            <p:nvPr/>
          </p:nvSpPr>
          <p:spPr>
            <a:xfrm>
              <a:off x="2685512" y="1319214"/>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3 - APPLICATION</a:t>
              </a:r>
            </a:p>
          </p:txBody>
        </p:sp>
        <p:sp>
          <p:nvSpPr>
            <p:cNvPr id="17" name="TextBox 16"/>
            <p:cNvSpPr txBox="1"/>
            <p:nvPr/>
          </p:nvSpPr>
          <p:spPr>
            <a:xfrm>
              <a:off x="2423026" y="1750218"/>
              <a:ext cx="56388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effectLst>
                    <a:outerShdw blurRad="50800" dist="39000" dir="5460000" algn="tl">
                      <a:srgbClr val="000000">
                        <a:alpha val="38000"/>
                      </a:srgbClr>
                    </a:outerShdw>
                  </a:effectLst>
                  <a:latin typeface="+mn-lt"/>
                  <a:cs typeface="+mn-cs"/>
                </a:rPr>
                <a:t>4 - DISCIPLESHIP</a:t>
              </a:r>
            </a:p>
          </p:txBody>
        </p:sp>
        <p:sp>
          <p:nvSpPr>
            <p:cNvPr id="18" name="TextBox 17"/>
            <p:cNvSpPr txBox="1"/>
            <p:nvPr/>
          </p:nvSpPr>
          <p:spPr>
            <a:xfrm>
              <a:off x="2080126" y="2181224"/>
              <a:ext cx="6324600"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400" b="1" dirty="0">
                  <a:ln w="11430"/>
                  <a:solidFill>
                    <a:schemeClr val="bg1"/>
                  </a:solidFill>
                  <a:effectLst>
                    <a:outerShdw blurRad="50800" dist="39000" dir="5460000" algn="tl">
                      <a:srgbClr val="000000">
                        <a:alpha val="38000"/>
                      </a:srgbClr>
                    </a:outerShdw>
                  </a:effectLst>
                  <a:latin typeface="+mn-lt"/>
                  <a:cs typeface="+mn-cs"/>
                </a:rPr>
                <a:t>5 — MULTIPLICATION</a:t>
              </a:r>
            </a:p>
          </p:txBody>
        </p:sp>
      </p:grpSp>
      <p:sp>
        <p:nvSpPr>
          <p:cNvPr id="19" name="Rectangle 18"/>
          <p:cNvSpPr/>
          <p:nvPr/>
        </p:nvSpPr>
        <p:spPr>
          <a:xfrm>
            <a:off x="0" y="4179308"/>
            <a:ext cx="9144000" cy="2142011"/>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1485" y="5227231"/>
            <a:ext cx="1569715" cy="15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906942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amp;Marilyn\Desktop\Ted Lyke PP\IMG_0535.JPG"/>
          <p:cNvPicPr>
            <a:picLocks noGrp="1" noChangeAspect="1" noChangeArrowheads="1"/>
          </p:cNvPicPr>
          <p:nvPr>
            <p:ph idx="4294967295"/>
          </p:nvPr>
        </p:nvPicPr>
        <p:blipFill rotWithShape="1">
          <a:blip r:embed="rId3" cstate="print"/>
          <a:srcRect t="29091" r="16667" b="25455"/>
          <a:stretch/>
        </p:blipFill>
        <p:spPr bwMode="auto">
          <a:xfrm>
            <a:off x="389466" y="1057346"/>
            <a:ext cx="4191000" cy="1905000"/>
          </a:xfrm>
          <a:prstGeom prst="rect">
            <a:avLst/>
          </a:prstGeom>
          <a:noFill/>
        </p:spPr>
      </p:pic>
      <p:sp>
        <p:nvSpPr>
          <p:cNvPr id="2" name="Title 1"/>
          <p:cNvSpPr>
            <a:spLocks noGrp="1"/>
          </p:cNvSpPr>
          <p:nvPr>
            <p:ph type="title" idx="4294967295"/>
          </p:nvPr>
        </p:nvSpPr>
        <p:spPr>
          <a:xfrm>
            <a:off x="579967" y="3064561"/>
            <a:ext cx="4000500" cy="2141628"/>
          </a:xfrm>
          <a:prstGeom prst="rect">
            <a:avLst/>
          </a:prstGeom>
        </p:spPr>
        <p:txBody>
          <a:bodyPr>
            <a:noAutofit/>
          </a:bodyPr>
          <a:lstStyle/>
          <a:p>
            <a:pPr algn="l"/>
            <a:r>
              <a:rPr lang="en-US" sz="1500" b="1" i="1" dirty="0">
                <a:latin typeface="Arial" panose="020B0604020202020204" pitchFamily="34" charset="0"/>
                <a:cs typeface="Arial" panose="020B0604020202020204" pitchFamily="34" charset="0"/>
              </a:rPr>
              <a:t>Juan 12:24-25 “</a:t>
            </a:r>
            <a:r>
              <a:rPr lang="en-US" sz="1500" b="1" i="1" dirty="0" err="1">
                <a:latin typeface="Arial" panose="020B0604020202020204" pitchFamily="34" charset="0"/>
                <a:cs typeface="Arial" panose="020B0604020202020204" pitchFamily="34" charset="0"/>
              </a:rPr>
              <a:t>Tiyak</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sinasabi</a:t>
            </a:r>
            <a:r>
              <a:rPr lang="en-US" sz="1500" b="1" i="1" dirty="0">
                <a:latin typeface="Arial" panose="020B0604020202020204" pitchFamily="34" charset="0"/>
                <a:cs typeface="Arial" panose="020B0604020202020204" pitchFamily="34" charset="0"/>
              </a:rPr>
              <a:t> ko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inyo</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maliban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na</a:t>
            </a:r>
            <a:r>
              <a:rPr lang="en-US" sz="1500" b="1" i="1" dirty="0">
                <a:latin typeface="Arial" panose="020B0604020202020204" pitchFamily="34" charset="0"/>
                <a:cs typeface="Arial" panose="020B0604020202020204" pitchFamily="34" charset="0"/>
              </a:rPr>
              <a:t> ang </a:t>
            </a:r>
            <a:r>
              <a:rPr lang="en-US" sz="1500" b="1" i="1" dirty="0" err="1">
                <a:latin typeface="Arial" panose="020B0604020202020204" pitchFamily="34" charset="0"/>
                <a:cs typeface="Arial" panose="020B0604020202020204" pitchFamily="34" charset="0"/>
              </a:rPr>
              <a:t>isang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butil</a:t>
            </a:r>
            <a:r>
              <a:rPr lang="en-US" sz="1500" b="1" i="1" dirty="0">
                <a:latin typeface="Arial" panose="020B0604020202020204" pitchFamily="34" charset="0"/>
                <a:cs typeface="Arial" panose="020B0604020202020204" pitchFamily="34" charset="0"/>
              </a:rPr>
              <a:t> ng trigo ay </a:t>
            </a:r>
            <a:r>
              <a:rPr lang="en-US" sz="1500" b="1" i="1" dirty="0" err="1">
                <a:latin typeface="Arial" panose="020B0604020202020204" pitchFamily="34" charset="0"/>
                <a:cs typeface="Arial" panose="020B0604020202020204" pitchFamily="34" charset="0"/>
              </a:rPr>
              <a:t>mahulog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lupa</a:t>
            </a:r>
            <a:r>
              <a:rPr lang="en-US" sz="1500" b="1" i="1" dirty="0">
                <a:latin typeface="Arial" panose="020B0604020202020204" pitchFamily="34" charset="0"/>
                <a:cs typeface="Arial" panose="020B0604020202020204" pitchFamily="34" charset="0"/>
              </a:rPr>
              <a:t> at </a:t>
            </a:r>
            <a:r>
              <a:rPr lang="en-US" sz="1500" b="1" i="1" dirty="0" err="1">
                <a:latin typeface="Arial" panose="020B0604020202020204" pitchFamily="34" charset="0"/>
                <a:cs typeface="Arial" panose="020B0604020202020204" pitchFamily="34" charset="0"/>
              </a:rPr>
              <a:t>mamatay</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ito</a:t>
            </a:r>
            <a:r>
              <a:rPr lang="en-US" sz="1500" b="1" i="1" dirty="0">
                <a:latin typeface="Arial" panose="020B0604020202020204" pitchFamily="34" charset="0"/>
                <a:cs typeface="Arial" panose="020B0604020202020204" pitchFamily="34" charset="0"/>
              </a:rPr>
              <a:t> ay </a:t>
            </a:r>
            <a:r>
              <a:rPr lang="en-US" sz="1500" b="1" i="1" dirty="0" err="1">
                <a:latin typeface="Arial" panose="020B0604020202020204" pitchFamily="34" charset="0"/>
                <a:cs typeface="Arial" panose="020B0604020202020204" pitchFamily="34" charset="0"/>
              </a:rPr>
              <a:t>mananatiling</a:t>
            </a:r>
            <a:r>
              <a:rPr lang="en-US" sz="1500" b="1" i="1" dirty="0">
                <a:latin typeface="Arial" panose="020B0604020202020204" pitchFamily="34" charset="0"/>
                <a:cs typeface="Arial" panose="020B0604020202020204" pitchFamily="34" charset="0"/>
              </a:rPr>
              <a:t> nag-</a:t>
            </a:r>
            <a:r>
              <a:rPr lang="en-US" sz="1500" b="1" i="1" dirty="0" err="1">
                <a:latin typeface="Arial" panose="020B0604020202020204" pitchFamily="34" charset="0"/>
                <a:cs typeface="Arial" panose="020B0604020202020204" pitchFamily="34" charset="0"/>
              </a:rPr>
              <a:t>iisa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ngunit</a:t>
            </a:r>
            <a:r>
              <a:rPr lang="en-US" sz="1500" b="1" i="1" dirty="0">
                <a:latin typeface="Arial" panose="020B0604020202020204" pitchFamily="34" charset="0"/>
                <a:cs typeface="Arial" panose="020B0604020202020204" pitchFamily="34" charset="0"/>
              </a:rPr>
              <a:t> kung </a:t>
            </a:r>
            <a:r>
              <a:rPr lang="en-US" sz="1500" b="1" i="1" dirty="0" err="1">
                <a:latin typeface="Arial" panose="020B0604020202020204" pitchFamily="34" charset="0"/>
                <a:cs typeface="Arial" panose="020B0604020202020204" pitchFamily="34" charset="0"/>
              </a:rPr>
              <a:t>ito</a:t>
            </a:r>
            <a:r>
              <a:rPr lang="en-US" sz="1500" b="1" i="1" dirty="0">
                <a:latin typeface="Arial" panose="020B0604020202020204" pitchFamily="34" charset="0"/>
                <a:cs typeface="Arial" panose="020B0604020202020204" pitchFamily="34" charset="0"/>
              </a:rPr>
              <a:t> ay </a:t>
            </a:r>
            <a:r>
              <a:rPr lang="en-US" sz="1500" b="1" i="1" dirty="0" err="1">
                <a:latin typeface="Arial" panose="020B0604020202020204" pitchFamily="34" charset="0"/>
                <a:cs typeface="Arial" panose="020B0604020202020204" pitchFamily="34" charset="0"/>
              </a:rPr>
              <a:t>mamatay</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ito</a:t>
            </a:r>
            <a:r>
              <a:rPr lang="en-US" sz="1500" b="1" i="1" dirty="0">
                <a:latin typeface="Arial" panose="020B0604020202020204" pitchFamily="34" charset="0"/>
                <a:cs typeface="Arial" panose="020B0604020202020204" pitchFamily="34" charset="0"/>
              </a:rPr>
              <a:t> ay </a:t>
            </a:r>
            <a:r>
              <a:rPr lang="en-US" sz="1500" b="1" i="1" dirty="0" err="1">
                <a:latin typeface="Arial" panose="020B0604020202020204" pitchFamily="34" charset="0"/>
                <a:cs typeface="Arial" panose="020B0604020202020204" pitchFamily="34" charset="0"/>
              </a:rPr>
              <a:t>nagbubunga</a:t>
            </a:r>
            <a:r>
              <a:rPr lang="en-US" sz="1500" b="1" i="1" dirty="0">
                <a:latin typeface="Arial" panose="020B0604020202020204" pitchFamily="34" charset="0"/>
                <a:cs typeface="Arial" panose="020B0604020202020204" pitchFamily="34" charset="0"/>
              </a:rPr>
              <a:t> ng maraming </a:t>
            </a:r>
            <a:r>
              <a:rPr lang="en-US" sz="1500" b="1" i="1" dirty="0" err="1">
                <a:latin typeface="Arial" panose="020B0604020202020204" pitchFamily="34" charset="0"/>
                <a:cs typeface="Arial" panose="020B0604020202020204" pitchFamily="34" charset="0"/>
              </a:rPr>
              <a:t>butil</a:t>
            </a:r>
            <a:r>
              <a:rPr lang="en-US" sz="1500" b="1" i="1" dirty="0">
                <a:latin typeface="Arial" panose="020B0604020202020204" pitchFamily="34" charset="0"/>
                <a:cs typeface="Arial" panose="020B0604020202020204" pitchFamily="34" charset="0"/>
              </a:rPr>
              <a:t>. Ang </a:t>
            </a:r>
            <a:r>
              <a:rPr lang="en-US" sz="1500" b="1" i="1" dirty="0" err="1">
                <a:latin typeface="Arial" panose="020B0604020202020204" pitchFamily="34" charset="0"/>
                <a:cs typeface="Arial" panose="020B0604020202020204" pitchFamily="34" charset="0"/>
              </a:rPr>
              <a:t>umiibig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kanyang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buhay</a:t>
            </a:r>
            <a:r>
              <a:rPr lang="en-US" sz="1500" b="1" i="1" dirty="0">
                <a:latin typeface="Arial" panose="020B0604020202020204" pitchFamily="34" charset="0"/>
                <a:cs typeface="Arial" panose="020B0604020202020204" pitchFamily="34" charset="0"/>
              </a:rPr>
              <a:t> ay </a:t>
            </a:r>
            <a:r>
              <a:rPr lang="en-US" sz="1500" b="1" i="1" dirty="0" err="1">
                <a:latin typeface="Arial" panose="020B0604020202020204" pitchFamily="34" charset="0"/>
                <a:cs typeface="Arial" panose="020B0604020202020204" pitchFamily="34" charset="0"/>
              </a:rPr>
              <a:t>mawawalan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nito</a:t>
            </a:r>
            <a:r>
              <a:rPr lang="en-US" sz="1500" b="1" i="1" dirty="0">
                <a:latin typeface="Arial" panose="020B0604020202020204" pitchFamily="34" charset="0"/>
                <a:cs typeface="Arial" panose="020B0604020202020204" pitchFamily="34" charset="0"/>
              </a:rPr>
              <a:t>, at ang </a:t>
            </a:r>
            <a:r>
              <a:rPr lang="en-US" sz="1500" b="1" i="1" dirty="0" err="1">
                <a:latin typeface="Arial" panose="020B0604020202020204" pitchFamily="34" charset="0"/>
                <a:cs typeface="Arial" panose="020B0604020202020204" pitchFamily="34" charset="0"/>
              </a:rPr>
              <a:t>napopoot</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kanyang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buhay</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mundong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ito</a:t>
            </a:r>
            <a:r>
              <a:rPr lang="en-US" sz="1500" b="1" i="1" dirty="0">
                <a:latin typeface="Arial" panose="020B0604020202020204" pitchFamily="34" charset="0"/>
                <a:cs typeface="Arial" panose="020B0604020202020204" pitchFamily="34" charset="0"/>
              </a:rPr>
              <a:t> ay </a:t>
            </a:r>
            <a:r>
              <a:rPr lang="en-US" sz="1500" b="1" i="1" dirty="0" err="1">
                <a:latin typeface="Arial" panose="020B0604020202020204" pitchFamily="34" charset="0"/>
                <a:cs typeface="Arial" panose="020B0604020202020204" pitchFamily="34" charset="0"/>
              </a:rPr>
              <a:t>iingatan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ito</a:t>
            </a:r>
            <a:r>
              <a:rPr lang="en-US" sz="1500" b="1" i="1" dirty="0">
                <a:latin typeface="Arial" panose="020B0604020202020204" pitchFamily="34" charset="0"/>
                <a:cs typeface="Arial" panose="020B0604020202020204" pitchFamily="34" charset="0"/>
              </a:rPr>
              <a:t> para </a:t>
            </a:r>
            <a:r>
              <a:rPr lang="en-US" sz="1500" b="1" i="1" dirty="0" err="1">
                <a:latin typeface="Arial" panose="020B0604020202020204" pitchFamily="34" charset="0"/>
                <a:cs typeface="Arial" panose="020B0604020202020204" pitchFamily="34" charset="0"/>
              </a:rPr>
              <a:t>sa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buhay</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walang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hanggan</a:t>
            </a:r>
            <a:r>
              <a:rPr lang="en-US" sz="1500" b="1" i="1" dirty="0">
                <a:latin typeface="Arial" panose="020B0604020202020204" pitchFamily="34" charset="0"/>
                <a:cs typeface="Arial" panose="020B0604020202020204" pitchFamily="34" charset="0"/>
              </a:rPr>
              <a:t>."</a:t>
            </a:r>
          </a:p>
        </p:txBody>
      </p:sp>
      <p:sp>
        <p:nvSpPr>
          <p:cNvPr id="4" name="Rectangle 3"/>
          <p:cNvSpPr/>
          <p:nvPr/>
        </p:nvSpPr>
        <p:spPr>
          <a:xfrm>
            <a:off x="0" y="6258941"/>
            <a:ext cx="9144000" cy="369332"/>
          </a:xfrm>
          <a:prstGeom prst="rect">
            <a:avLst/>
          </a:prstGeom>
        </p:spPr>
        <p:txBody>
          <a:bodyPr wrap="square">
            <a:spAutoFit/>
          </a:bodyPr>
          <a:lstStyle/>
          <a:p>
            <a:pPr algn="ctr"/>
            <a:r>
              <a:rPr lang="en-US" b="1" dirty="0"/>
              <a:t>Ang </a:t>
            </a:r>
            <a:r>
              <a:rPr lang="en-US" b="1" dirty="0" err="1"/>
              <a:t>buto</a:t>
            </a:r>
            <a:r>
              <a:rPr lang="en-US" b="1" dirty="0"/>
              <a:t> ng </a:t>
            </a:r>
            <a:r>
              <a:rPr lang="en-US" b="1" dirty="0" err="1"/>
              <a:t>butil</a:t>
            </a:r>
            <a:r>
              <a:rPr lang="en-US" b="1" dirty="0"/>
              <a:t> ay </a:t>
            </a:r>
            <a:r>
              <a:rPr lang="en-US" b="1" dirty="0" err="1"/>
              <a:t>kumakatawan</a:t>
            </a:r>
            <a:r>
              <a:rPr lang="en-US" b="1" dirty="0"/>
              <a:t> </a:t>
            </a:r>
            <a:r>
              <a:rPr lang="en-US" b="1" dirty="0" err="1"/>
              <a:t>sa</a:t>
            </a:r>
            <a:r>
              <a:rPr lang="en-US" b="1" dirty="0"/>
              <a:t> </a:t>
            </a:r>
            <a:r>
              <a:rPr lang="en-US" b="1" dirty="0" err="1"/>
              <a:t>iyong</a:t>
            </a:r>
            <a:r>
              <a:rPr lang="en-US" b="1" dirty="0"/>
              <a:t> </a:t>
            </a:r>
            <a:r>
              <a:rPr lang="en-US" b="1" dirty="0" err="1"/>
              <a:t>buhay</a:t>
            </a:r>
            <a:r>
              <a:rPr lang="en-US" b="1" dirty="0"/>
              <a:t>.</a:t>
            </a:r>
          </a:p>
        </p:txBody>
      </p:sp>
      <p:sp>
        <p:nvSpPr>
          <p:cNvPr id="5" name="Title 1"/>
          <p:cNvSpPr txBox="1">
            <a:spLocks/>
          </p:cNvSpPr>
          <p:nvPr/>
        </p:nvSpPr>
        <p:spPr bwMode="auto">
          <a:xfrm>
            <a:off x="0" y="89088"/>
            <a:ext cx="9143999" cy="57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Ikaw ay </a:t>
            </a:r>
            <a:r>
              <a:rPr lang="en-US" dirty="0" err="1"/>
              <a:t>Nabigyan</a:t>
            </a:r>
            <a:r>
              <a:rPr lang="en-US" dirty="0"/>
              <a:t> ng </a:t>
            </a:r>
            <a:r>
              <a:rPr lang="en-US" dirty="0" err="1"/>
              <a:t>Buto</a:t>
            </a:r>
            <a:endParaRPr lang="en-US" sz="3600" i="1" dirty="0"/>
          </a:p>
        </p:txBody>
      </p:sp>
      <p:sp>
        <p:nvSpPr>
          <p:cNvPr id="6" name="Title 1"/>
          <p:cNvSpPr txBox="1">
            <a:spLocks/>
          </p:cNvSpPr>
          <p:nvPr/>
        </p:nvSpPr>
        <p:spPr bwMode="auto">
          <a:xfrm>
            <a:off x="5642725" y="1309639"/>
            <a:ext cx="3094875" cy="13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Marcos 4:28b </a:t>
            </a:r>
            <a:br>
              <a:rPr lang="en-US" dirty="0"/>
            </a:br>
            <a:r>
              <a:rPr lang="en-US" sz="3600" i="1" dirty="0">
                <a:solidFill>
                  <a:srgbClr val="C00000"/>
                </a:solidFill>
              </a:rPr>
              <a:t>Una ang </a:t>
            </a:r>
            <a:r>
              <a:rPr lang="en-US" sz="3600" i="1" dirty="0" err="1">
                <a:solidFill>
                  <a:srgbClr val="C00000"/>
                </a:solidFill>
              </a:rPr>
              <a:t>talim</a:t>
            </a:r>
            <a:endParaRPr lang="en-US" sz="3600" i="1" dirty="0">
              <a:solidFill>
                <a:srgbClr val="C00000"/>
              </a:solidFill>
            </a:endParaRPr>
          </a:p>
        </p:txBody>
      </p:sp>
      <p:pic>
        <p:nvPicPr>
          <p:cNvPr id="7" name="Picture 2" descr="C:\Users\Steve&amp;Marilyn\Desktop\Ted Lyke PP\Corn.JPG"/>
          <p:cNvPicPr>
            <a:picLocks noChangeAspect="1" noChangeArrowheads="1"/>
          </p:cNvPicPr>
          <p:nvPr/>
        </p:nvPicPr>
        <p:blipFill rotWithShape="1">
          <a:blip r:embed="rId4" cstate="print"/>
          <a:srcRect t="19362" r="11840" b="17503"/>
          <a:stretch/>
        </p:blipFill>
        <p:spPr bwMode="auto">
          <a:xfrm>
            <a:off x="5711671" y="2934183"/>
            <a:ext cx="3025929"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1" y="599830"/>
            <a:ext cx="9143999" cy="24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dirty="0">
                <a:solidFill>
                  <a:schemeClr val="accent6"/>
                </a:solidFill>
              </a:rPr>
              <a:t>You’ve Been Given A Seed</a:t>
            </a:r>
            <a:endParaRPr lang="en-US" sz="2000" b="1" i="1" dirty="0">
              <a:solidFill>
                <a:schemeClr val="accent6"/>
              </a:solidFill>
            </a:endParaRPr>
          </a:p>
        </p:txBody>
      </p:sp>
      <p:sp>
        <p:nvSpPr>
          <p:cNvPr id="9" name="Title 1"/>
          <p:cNvSpPr txBox="1">
            <a:spLocks/>
          </p:cNvSpPr>
          <p:nvPr/>
        </p:nvSpPr>
        <p:spPr>
          <a:xfrm>
            <a:off x="579967" y="5173992"/>
            <a:ext cx="4343793" cy="10969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i="1" dirty="0">
                <a:solidFill>
                  <a:schemeClr val="accent6">
                    <a:lumMod val="75000"/>
                  </a:schemeClr>
                </a:solidFill>
                <a:latin typeface="Arial" panose="020B0604020202020204" pitchFamily="34" charset="0"/>
                <a:cs typeface="Arial" panose="020B0604020202020204" pitchFamily="34" charset="0"/>
              </a:rPr>
              <a:t>John 12:24 -25</a:t>
            </a:r>
            <a:r>
              <a:rPr lang="en-US" sz="1400" b="1" i="1" baseline="30000" dirty="0">
                <a:solidFill>
                  <a:schemeClr val="accent6">
                    <a:lumMod val="75000"/>
                  </a:schemeClr>
                </a:solidFill>
                <a:latin typeface="Arial" panose="020B0604020202020204" pitchFamily="34" charset="0"/>
                <a:cs typeface="Arial" panose="020B0604020202020204" pitchFamily="34" charset="0"/>
              </a:rPr>
              <a:t> </a:t>
            </a:r>
            <a:r>
              <a:rPr lang="en-US" sz="1400" b="1" i="1" dirty="0">
                <a:solidFill>
                  <a:schemeClr val="accent6">
                    <a:lumMod val="75000"/>
                  </a:schemeClr>
                </a:solidFill>
                <a:latin typeface="Arial" panose="020B0604020202020204" pitchFamily="34" charset="0"/>
                <a:cs typeface="Arial" panose="020B0604020202020204" pitchFamily="34" charset="0"/>
              </a:rPr>
              <a:t>  “Most assuredly, I say to you, unless a grain of wheat falls into the ground and dies, it remains alone; but if it dies, it produces much grain.</a:t>
            </a:r>
            <a:r>
              <a:rPr lang="en-US" sz="1400" b="1" i="1" baseline="30000" dirty="0">
                <a:solidFill>
                  <a:schemeClr val="accent6">
                    <a:lumMod val="75000"/>
                  </a:schemeClr>
                </a:solidFill>
                <a:latin typeface="Arial" panose="020B0604020202020204" pitchFamily="34" charset="0"/>
                <a:cs typeface="Arial" panose="020B0604020202020204" pitchFamily="34" charset="0"/>
              </a:rPr>
              <a:t>  </a:t>
            </a:r>
            <a:r>
              <a:rPr lang="en-US" sz="1400" b="1" i="1" dirty="0">
                <a:solidFill>
                  <a:schemeClr val="accent6">
                    <a:lumMod val="75000"/>
                  </a:schemeClr>
                </a:solidFill>
                <a:latin typeface="Arial" panose="020B0604020202020204" pitchFamily="34" charset="0"/>
                <a:cs typeface="Arial" panose="020B0604020202020204" pitchFamily="34" charset="0"/>
              </a:rPr>
              <a:t>He who loves his life will lose it, and he who hates his life in this world will keep it for eternal life.” </a:t>
            </a:r>
          </a:p>
        </p:txBody>
      </p:sp>
      <p:sp>
        <p:nvSpPr>
          <p:cNvPr id="10" name="Rectangle 9"/>
          <p:cNvSpPr/>
          <p:nvPr/>
        </p:nvSpPr>
        <p:spPr>
          <a:xfrm>
            <a:off x="-1" y="6493768"/>
            <a:ext cx="9144000" cy="369332"/>
          </a:xfrm>
          <a:prstGeom prst="rect">
            <a:avLst/>
          </a:prstGeom>
        </p:spPr>
        <p:txBody>
          <a:bodyPr wrap="square">
            <a:spAutoFit/>
          </a:bodyPr>
          <a:lstStyle/>
          <a:p>
            <a:pPr algn="ctr"/>
            <a:r>
              <a:rPr lang="en-US" b="1" dirty="0">
                <a:solidFill>
                  <a:schemeClr val="accent6"/>
                </a:solidFill>
              </a:rPr>
              <a:t>The seed of grain represents your life.</a:t>
            </a:r>
          </a:p>
        </p:txBody>
      </p:sp>
      <p:sp>
        <p:nvSpPr>
          <p:cNvPr id="11" name="Title 1"/>
          <p:cNvSpPr txBox="1">
            <a:spLocks/>
          </p:cNvSpPr>
          <p:nvPr/>
        </p:nvSpPr>
        <p:spPr bwMode="auto">
          <a:xfrm>
            <a:off x="5711671" y="2647986"/>
            <a:ext cx="3432329" cy="3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800" b="1" dirty="0">
                <a:solidFill>
                  <a:schemeClr val="accent6">
                    <a:lumMod val="75000"/>
                  </a:schemeClr>
                </a:solidFill>
              </a:rPr>
              <a:t>Mark 4:28b  </a:t>
            </a:r>
            <a:r>
              <a:rPr lang="en-US" sz="1800" b="1" i="1" dirty="0">
                <a:solidFill>
                  <a:schemeClr val="accent6">
                    <a:lumMod val="75000"/>
                  </a:schemeClr>
                </a:solidFill>
              </a:rPr>
              <a:t>First the blade</a:t>
            </a:r>
          </a:p>
        </p:txBody>
      </p:sp>
      <p:sp>
        <p:nvSpPr>
          <p:cNvPr id="3" name="Footer Placeholder 2"/>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0625846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teve&amp;Marilyn\Desktop\Ted Lyke PP\481585205.jpg"/>
          <p:cNvPicPr>
            <a:picLocks noChangeAspect="1" noChangeArrowheads="1"/>
          </p:cNvPicPr>
          <p:nvPr/>
        </p:nvPicPr>
        <p:blipFill rotWithShape="1">
          <a:blip r:embed="rId3" cstate="print"/>
          <a:srcRect l="5898" t="7983" r="5615" b="25205"/>
          <a:stretch/>
        </p:blipFill>
        <p:spPr bwMode="auto">
          <a:xfrm>
            <a:off x="600959" y="1761672"/>
            <a:ext cx="3149082" cy="277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813317" y="128575"/>
            <a:ext cx="3289041" cy="119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Marcos 4:28c</a:t>
            </a:r>
            <a:br>
              <a:rPr lang="en-US" dirty="0"/>
            </a:br>
            <a:r>
              <a:rPr lang="en-US" sz="3600" i="1" dirty="0" err="1">
                <a:solidFill>
                  <a:srgbClr val="C00000"/>
                </a:solidFill>
              </a:rPr>
              <a:t>Pagkatapos</a:t>
            </a:r>
            <a:r>
              <a:rPr lang="en-US" sz="3600" i="1" dirty="0">
                <a:solidFill>
                  <a:srgbClr val="C00000"/>
                </a:solidFill>
              </a:rPr>
              <a:t> ay ulo</a:t>
            </a:r>
            <a:endParaRPr lang="en-US" dirty="0">
              <a:solidFill>
                <a:srgbClr val="C00000"/>
              </a:solidFill>
            </a:endParaRPr>
          </a:p>
        </p:txBody>
      </p:sp>
      <p:sp>
        <p:nvSpPr>
          <p:cNvPr id="7" name="Rectangle 6"/>
          <p:cNvSpPr/>
          <p:nvPr/>
        </p:nvSpPr>
        <p:spPr>
          <a:xfrm>
            <a:off x="452884" y="5298701"/>
            <a:ext cx="8247658" cy="923330"/>
          </a:xfrm>
          <a:prstGeom prst="rect">
            <a:avLst/>
          </a:prstGeom>
        </p:spPr>
        <p:txBody>
          <a:bodyPr wrap="square">
            <a:spAutoFit/>
          </a:bodyPr>
          <a:lstStyle/>
          <a:p>
            <a:r>
              <a:rPr lang="en-US" b="1" dirty="0"/>
              <a:t>Juan 15:5 “</a:t>
            </a:r>
            <a:r>
              <a:rPr lang="en-US" b="1" dirty="0" err="1"/>
              <a:t>Ako</a:t>
            </a:r>
            <a:r>
              <a:rPr lang="en-US" b="1" dirty="0"/>
              <a:t> ang </a:t>
            </a:r>
            <a:r>
              <a:rPr lang="en-US" b="1" dirty="0" err="1"/>
              <a:t>puno</a:t>
            </a:r>
            <a:r>
              <a:rPr lang="en-US" b="1" dirty="0"/>
              <a:t> ng </a:t>
            </a:r>
            <a:r>
              <a:rPr lang="en-US" b="1" dirty="0" err="1"/>
              <a:t>ubas</a:t>
            </a:r>
            <a:r>
              <a:rPr lang="en-US" b="1" dirty="0"/>
              <a:t>, kayo ang </a:t>
            </a:r>
            <a:r>
              <a:rPr lang="en-US" b="1" dirty="0" err="1"/>
              <a:t>mga</a:t>
            </a:r>
            <a:r>
              <a:rPr lang="en-US" b="1" dirty="0"/>
              <a:t> </a:t>
            </a:r>
            <a:r>
              <a:rPr lang="en-US" b="1" dirty="0" err="1"/>
              <a:t>sanga.Ang</a:t>
            </a:r>
            <a:r>
              <a:rPr lang="en-US" b="1" dirty="0"/>
              <a:t> </a:t>
            </a:r>
            <a:r>
              <a:rPr lang="en-US" b="1" dirty="0" err="1"/>
              <a:t>nananatili</a:t>
            </a:r>
            <a:r>
              <a:rPr lang="en-US" b="1" dirty="0"/>
              <a:t> </a:t>
            </a:r>
            <a:r>
              <a:rPr lang="en-US" b="1" dirty="0" err="1"/>
              <a:t>sa</a:t>
            </a:r>
            <a:r>
              <a:rPr lang="en-US" b="1" dirty="0"/>
              <a:t> Akin, at </a:t>
            </a:r>
            <a:r>
              <a:rPr lang="en-US" b="1" dirty="0" err="1"/>
              <a:t>Ako</a:t>
            </a:r>
            <a:r>
              <a:rPr lang="en-US" b="1" dirty="0"/>
              <a:t> </a:t>
            </a:r>
            <a:r>
              <a:rPr lang="en-US" b="1" dirty="0" err="1"/>
              <a:t>sa</a:t>
            </a:r>
            <a:r>
              <a:rPr lang="en-US" b="1" dirty="0"/>
              <a:t> kanya, ay </a:t>
            </a:r>
            <a:r>
              <a:rPr lang="en-US" b="1" dirty="0" err="1"/>
              <a:t>nagbubunga</a:t>
            </a:r>
            <a:r>
              <a:rPr lang="en-US" b="1" dirty="0"/>
              <a:t> ng </a:t>
            </a:r>
            <a:r>
              <a:rPr lang="en-US" b="1" dirty="0" err="1"/>
              <a:t>marami</a:t>
            </a:r>
            <a:r>
              <a:rPr lang="en-US" b="1" dirty="0"/>
              <a:t>; </a:t>
            </a:r>
            <a:r>
              <a:rPr lang="en-US" b="1" dirty="0" err="1"/>
              <a:t>sapagkat</a:t>
            </a:r>
            <a:r>
              <a:rPr lang="en-US" b="1" dirty="0"/>
              <a:t> kung </a:t>
            </a:r>
            <a:r>
              <a:rPr lang="en-US" b="1" dirty="0" err="1"/>
              <a:t>wala</a:t>
            </a:r>
            <a:r>
              <a:rPr lang="en-US" b="1" dirty="0"/>
              <a:t> </a:t>
            </a:r>
            <a:r>
              <a:rPr lang="en-US" b="1" dirty="0" err="1"/>
              <a:t>Ako</a:t>
            </a:r>
            <a:r>
              <a:rPr lang="en-US" b="1" dirty="0"/>
              <a:t> ay </a:t>
            </a:r>
            <a:r>
              <a:rPr lang="en-US" b="1" dirty="0" err="1"/>
              <a:t>wala</a:t>
            </a:r>
            <a:r>
              <a:rPr lang="en-US" b="1" dirty="0"/>
              <a:t> </a:t>
            </a:r>
            <a:r>
              <a:rPr lang="en-US" b="1" dirty="0" err="1"/>
              <a:t>kayong</a:t>
            </a:r>
            <a:r>
              <a:rPr lang="en-US" b="1" dirty="0"/>
              <a:t> </a:t>
            </a:r>
            <a:r>
              <a:rPr lang="en-US" b="1" dirty="0" err="1"/>
              <a:t>magagawa</a:t>
            </a:r>
            <a:r>
              <a:rPr lang="en-US" b="1" dirty="0"/>
              <a:t>.”</a:t>
            </a:r>
            <a:endParaRPr lang="en-US" b="1" i="1" dirty="0"/>
          </a:p>
        </p:txBody>
      </p:sp>
      <p:sp>
        <p:nvSpPr>
          <p:cNvPr id="15" name="Title 1"/>
          <p:cNvSpPr>
            <a:spLocks noGrp="1"/>
          </p:cNvSpPr>
          <p:nvPr>
            <p:ph type="title" idx="4294967295"/>
          </p:nvPr>
        </p:nvSpPr>
        <p:spPr>
          <a:xfrm>
            <a:off x="4576713" y="128575"/>
            <a:ext cx="4123829" cy="1423923"/>
          </a:xfrm>
          <a:prstGeom prst="rect">
            <a:avLst/>
          </a:prstGeom>
        </p:spPr>
        <p:txBody>
          <a:bodyPr>
            <a:normAutofit fontScale="90000"/>
          </a:bodyPr>
          <a:lstStyle/>
          <a:p>
            <a:r>
              <a:rPr lang="en-US" sz="4800" dirty="0"/>
              <a:t>Marcos 4:28d</a:t>
            </a:r>
            <a:br>
              <a:rPr lang="en-US" sz="4800" dirty="0"/>
            </a:br>
            <a:r>
              <a:rPr lang="it-IT" sz="3200" i="1" dirty="0">
                <a:solidFill>
                  <a:srgbClr val="C00000"/>
                </a:solidFill>
              </a:rPr>
              <a:t>Pagkatapos nito ang buong butil sa ulo</a:t>
            </a:r>
            <a:endParaRPr lang="en-US" sz="3200" i="1" dirty="0">
              <a:solidFill>
                <a:srgbClr val="C00000"/>
              </a:solidFill>
            </a:endParaRPr>
          </a:p>
        </p:txBody>
      </p:sp>
      <p:pic>
        <p:nvPicPr>
          <p:cNvPr id="16" name="Picture 2" descr="C:\Users\Steve&amp;Marilyn\Desktop\Ted Lyke PP\IMG_0057.JPG"/>
          <p:cNvPicPr>
            <a:picLocks noGrp="1" noChangeAspect="1" noChangeArrowheads="1"/>
          </p:cNvPicPr>
          <p:nvPr>
            <p:ph idx="4294967295"/>
          </p:nvPr>
        </p:nvPicPr>
        <p:blipFill rotWithShape="1">
          <a:blip r:embed="rId4" cstate="print"/>
          <a:srcRect t="29768" b="9006"/>
          <a:stretch/>
        </p:blipFill>
        <p:spPr bwMode="auto">
          <a:xfrm>
            <a:off x="4576714" y="1945085"/>
            <a:ext cx="4165600" cy="1913467"/>
          </a:xfrm>
          <a:prstGeom prst="rect">
            <a:avLst/>
          </a:prstGeom>
          <a:noFill/>
        </p:spPr>
      </p:pic>
      <p:sp>
        <p:nvSpPr>
          <p:cNvPr id="17" name="Rectangle 16"/>
          <p:cNvSpPr/>
          <p:nvPr/>
        </p:nvSpPr>
        <p:spPr>
          <a:xfrm>
            <a:off x="4194928" y="3997800"/>
            <a:ext cx="4818789" cy="523220"/>
          </a:xfrm>
          <a:prstGeom prst="rect">
            <a:avLst/>
          </a:prstGeom>
        </p:spPr>
        <p:txBody>
          <a:bodyPr wrap="square">
            <a:spAutoFit/>
          </a:bodyPr>
          <a:lstStyle/>
          <a:p>
            <a:pPr algn="ctr"/>
            <a:r>
              <a:rPr lang="en-US" sz="1400" dirty="0"/>
              <a:t>Ang </a:t>
            </a:r>
            <a:r>
              <a:rPr lang="en-US" sz="1400" dirty="0" err="1"/>
              <a:t>karaniwang</a:t>
            </a:r>
            <a:r>
              <a:rPr lang="en-US" sz="1400" dirty="0"/>
              <a:t> </a:t>
            </a:r>
            <a:r>
              <a:rPr lang="en-US" sz="1400" dirty="0" err="1"/>
              <a:t>tainga</a:t>
            </a:r>
            <a:r>
              <a:rPr lang="en-US" sz="1400" dirty="0"/>
              <a:t> ng </a:t>
            </a:r>
            <a:r>
              <a:rPr lang="en-US" sz="1400" dirty="0" err="1"/>
              <a:t>mais</a:t>
            </a:r>
            <a:r>
              <a:rPr lang="en-US" sz="1400" dirty="0"/>
              <a:t> ay may 800 – 1200 </a:t>
            </a:r>
            <a:r>
              <a:rPr lang="en-US" sz="1400" dirty="0" err="1"/>
              <a:t>na</a:t>
            </a:r>
            <a:r>
              <a:rPr lang="en-US" sz="1400" dirty="0"/>
              <a:t> </a:t>
            </a:r>
            <a:r>
              <a:rPr lang="en-US" sz="1400" dirty="0" err="1"/>
              <a:t>butil</a:t>
            </a:r>
            <a:r>
              <a:rPr lang="en-US" sz="1400" dirty="0"/>
              <a:t>; </a:t>
            </a:r>
            <a:br>
              <a:rPr lang="en-US" sz="1400" dirty="0"/>
            </a:br>
            <a:r>
              <a:rPr lang="en-US" sz="1400" dirty="0" err="1"/>
              <a:t>ito</a:t>
            </a:r>
            <a:r>
              <a:rPr lang="en-US" sz="1400" dirty="0"/>
              <a:t> ay </a:t>
            </a:r>
            <a:r>
              <a:rPr lang="en-US" sz="1400" dirty="0" err="1"/>
              <a:t>kumakatawan</a:t>
            </a:r>
            <a:r>
              <a:rPr lang="en-US" sz="1400" dirty="0"/>
              <a:t> </a:t>
            </a:r>
            <a:r>
              <a:rPr lang="en-US" sz="1400" dirty="0" err="1"/>
              <a:t>sa</a:t>
            </a:r>
            <a:r>
              <a:rPr lang="en-US" sz="1400" dirty="0"/>
              <a:t> </a:t>
            </a:r>
            <a:r>
              <a:rPr lang="en-US" sz="1400" dirty="0" err="1"/>
              <a:t>iyong</a:t>
            </a:r>
            <a:r>
              <a:rPr lang="en-US" sz="1400" dirty="0"/>
              <a:t> personal </a:t>
            </a:r>
            <a:r>
              <a:rPr lang="en-US" sz="1400" dirty="0" err="1"/>
              <a:t>na</a:t>
            </a:r>
            <a:r>
              <a:rPr lang="en-US" sz="1400" dirty="0"/>
              <a:t> </a:t>
            </a:r>
            <a:r>
              <a:rPr lang="en-US" sz="1400" dirty="0" err="1"/>
              <a:t>potensyal</a:t>
            </a:r>
            <a:r>
              <a:rPr lang="en-US" sz="1400" dirty="0"/>
              <a:t>.</a:t>
            </a:r>
          </a:p>
        </p:txBody>
      </p:sp>
      <p:sp>
        <p:nvSpPr>
          <p:cNvPr id="8" name="Title 1"/>
          <p:cNvSpPr txBox="1">
            <a:spLocks/>
          </p:cNvSpPr>
          <p:nvPr/>
        </p:nvSpPr>
        <p:spPr bwMode="auto">
          <a:xfrm>
            <a:off x="600959" y="1315098"/>
            <a:ext cx="3149082" cy="3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b="1" dirty="0">
                <a:solidFill>
                  <a:schemeClr val="accent6">
                    <a:lumMod val="75000"/>
                  </a:schemeClr>
                </a:solidFill>
              </a:rPr>
              <a:t>Mark 4:28c  </a:t>
            </a:r>
            <a:r>
              <a:rPr lang="en-US" sz="1600" b="1" i="1" dirty="0">
                <a:solidFill>
                  <a:schemeClr val="accent6">
                    <a:lumMod val="75000"/>
                  </a:schemeClr>
                </a:solidFill>
              </a:rPr>
              <a:t>Then the head</a:t>
            </a:r>
          </a:p>
          <a:p>
            <a:endParaRPr lang="en-US" sz="1600" b="1" i="1" dirty="0">
              <a:solidFill>
                <a:schemeClr val="accent6">
                  <a:lumMod val="75000"/>
                </a:schemeClr>
              </a:solidFill>
            </a:endParaRPr>
          </a:p>
        </p:txBody>
      </p:sp>
      <p:sp>
        <p:nvSpPr>
          <p:cNvPr id="9" name="Title 1"/>
          <p:cNvSpPr txBox="1">
            <a:spLocks/>
          </p:cNvSpPr>
          <p:nvPr/>
        </p:nvSpPr>
        <p:spPr bwMode="auto">
          <a:xfrm>
            <a:off x="4576714" y="1552498"/>
            <a:ext cx="4165600" cy="3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b="1" dirty="0">
                <a:solidFill>
                  <a:schemeClr val="accent6">
                    <a:lumMod val="75000"/>
                  </a:schemeClr>
                </a:solidFill>
              </a:rPr>
              <a:t>Mark 4:28d  </a:t>
            </a:r>
            <a:r>
              <a:rPr lang="en-US" sz="1600" b="1" i="1" dirty="0">
                <a:solidFill>
                  <a:schemeClr val="accent6">
                    <a:lumMod val="75000"/>
                  </a:schemeClr>
                </a:solidFill>
              </a:rPr>
              <a:t>After that the full grain in the head</a:t>
            </a:r>
          </a:p>
        </p:txBody>
      </p:sp>
      <p:sp>
        <p:nvSpPr>
          <p:cNvPr id="10" name="Rectangle 9"/>
          <p:cNvSpPr/>
          <p:nvPr/>
        </p:nvSpPr>
        <p:spPr>
          <a:xfrm>
            <a:off x="5241304" y="4612911"/>
            <a:ext cx="3772413" cy="523220"/>
          </a:xfrm>
          <a:prstGeom prst="rect">
            <a:avLst/>
          </a:prstGeom>
        </p:spPr>
        <p:txBody>
          <a:bodyPr wrap="square">
            <a:spAutoFit/>
          </a:bodyPr>
          <a:lstStyle/>
          <a:p>
            <a:r>
              <a:rPr lang="en-US" sz="1400" b="1" dirty="0">
                <a:solidFill>
                  <a:schemeClr val="accent6">
                    <a:lumMod val="75000"/>
                  </a:schemeClr>
                </a:solidFill>
              </a:rPr>
              <a:t>The average ear of corn has 800 – 1200 kernels; </a:t>
            </a:r>
            <a:br>
              <a:rPr lang="en-US" sz="1400" b="1" dirty="0">
                <a:solidFill>
                  <a:schemeClr val="accent6">
                    <a:lumMod val="75000"/>
                  </a:schemeClr>
                </a:solidFill>
              </a:rPr>
            </a:br>
            <a:r>
              <a:rPr lang="en-US" sz="1400" b="1" dirty="0">
                <a:solidFill>
                  <a:schemeClr val="accent6">
                    <a:lumMod val="75000"/>
                  </a:schemeClr>
                </a:solidFill>
              </a:rPr>
              <a:t>this represents your personal potential.</a:t>
            </a:r>
          </a:p>
        </p:txBody>
      </p:sp>
      <p:sp>
        <p:nvSpPr>
          <p:cNvPr id="11" name="Rectangle 10"/>
          <p:cNvSpPr/>
          <p:nvPr/>
        </p:nvSpPr>
        <p:spPr>
          <a:xfrm>
            <a:off x="1599030" y="6053060"/>
            <a:ext cx="7284548" cy="584775"/>
          </a:xfrm>
          <a:prstGeom prst="rect">
            <a:avLst/>
          </a:prstGeom>
        </p:spPr>
        <p:txBody>
          <a:bodyPr wrap="square">
            <a:spAutoFit/>
          </a:bodyPr>
          <a:lstStyle/>
          <a:p>
            <a:r>
              <a:rPr lang="en-US" sz="1600" b="1" dirty="0">
                <a:solidFill>
                  <a:schemeClr val="accent6">
                    <a:lumMod val="75000"/>
                  </a:schemeClr>
                </a:solidFill>
              </a:rPr>
              <a:t>John 15:5  </a:t>
            </a:r>
            <a:r>
              <a:rPr lang="en-US" sz="1600" b="1" i="1" dirty="0">
                <a:solidFill>
                  <a:schemeClr val="accent6">
                    <a:lumMod val="75000"/>
                  </a:schemeClr>
                </a:solidFill>
              </a:rPr>
              <a:t>“I am the vine, you are the branches. He who abides in Me, and I in him, bears much fruit; for without Me you can do nothing.”</a:t>
            </a:r>
          </a:p>
        </p:txBody>
      </p:sp>
      <p:sp>
        <p:nvSpPr>
          <p:cNvPr id="2" name="Footer Placeholder 1"/>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3168610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829"/>
            <a:ext cx="9144000" cy="564758"/>
          </a:xfrm>
          <a:prstGeom prst="rect">
            <a:avLst/>
          </a:prstGeom>
        </p:spPr>
        <p:txBody>
          <a:bodyPr/>
          <a:lstStyle/>
          <a:p>
            <a:pPr algn="ctr"/>
            <a:r>
              <a:rPr lang="en-US" sz="3600" b="1" dirty="0">
                <a:latin typeface="+mn-lt"/>
              </a:rPr>
              <a:t>Ang </a:t>
            </a:r>
            <a:r>
              <a:rPr lang="en-US" sz="3600" b="1" dirty="0" err="1">
                <a:latin typeface="+mn-lt"/>
              </a:rPr>
              <a:t>Kapangyarihan</a:t>
            </a:r>
            <a:r>
              <a:rPr lang="en-US" sz="3600" b="1" dirty="0">
                <a:latin typeface="+mn-lt"/>
              </a:rPr>
              <a:t> ng </a:t>
            </a:r>
            <a:r>
              <a:rPr lang="en-US" sz="3600" b="1" dirty="0" err="1">
                <a:latin typeface="+mn-lt"/>
              </a:rPr>
              <a:t>Multiplikasyon</a:t>
            </a:r>
            <a:endParaRPr lang="en-US" sz="3600" b="1" dirty="0">
              <a:latin typeface="+mn-lt"/>
            </a:endParaRPr>
          </a:p>
        </p:txBody>
      </p:sp>
      <p:pic>
        <p:nvPicPr>
          <p:cNvPr id="8" name="Picture 2" descr="C:\Users\Steve&amp;Marilyn\Desktop\Ted Lyke PP\training.JPG"/>
          <p:cNvPicPr>
            <a:picLocks noGrp="1" noChangeAspect="1" noChangeArrowheads="1"/>
          </p:cNvPicPr>
          <p:nvPr>
            <p:ph idx="4294967295"/>
          </p:nvPr>
        </p:nvPicPr>
        <p:blipFill rotWithShape="1">
          <a:blip r:embed="rId3" cstate="print"/>
          <a:srcRect l="13813" t="5051" r="13936" b="9085"/>
          <a:stretch/>
        </p:blipFill>
        <p:spPr bwMode="auto">
          <a:xfrm>
            <a:off x="5638800" y="1387475"/>
            <a:ext cx="3505200" cy="3124200"/>
          </a:xfrm>
          <a:prstGeom prst="rect">
            <a:avLst/>
          </a:prstGeom>
          <a:noFill/>
        </p:spPr>
      </p:pic>
      <p:sp>
        <p:nvSpPr>
          <p:cNvPr id="4" name="Rectangle 3"/>
          <p:cNvSpPr/>
          <p:nvPr/>
        </p:nvSpPr>
        <p:spPr>
          <a:xfrm>
            <a:off x="400210" y="771960"/>
            <a:ext cx="4171790" cy="2062103"/>
          </a:xfrm>
          <a:prstGeom prst="rect">
            <a:avLst/>
          </a:prstGeom>
        </p:spPr>
        <p:txBody>
          <a:bodyPr wrap="square">
            <a:spAutoFit/>
          </a:bodyPr>
          <a:lstStyle/>
          <a:p>
            <a:pPr algn="ctr">
              <a:spcBef>
                <a:spcPts val="1200"/>
              </a:spcBef>
            </a:pPr>
            <a:r>
              <a:rPr lang="en-US" sz="2000" dirty="0" err="1"/>
              <a:t>Kinakatawan</a:t>
            </a:r>
            <a:r>
              <a:rPr lang="en-US" sz="2000" dirty="0"/>
              <a:t> </a:t>
            </a:r>
            <a:r>
              <a:rPr lang="en-US" sz="2000" dirty="0" err="1"/>
              <a:t>nito</a:t>
            </a:r>
            <a:r>
              <a:rPr lang="en-US" sz="2000" dirty="0"/>
              <a:t> ang </a:t>
            </a:r>
            <a:r>
              <a:rPr lang="en-US" sz="2000" b="1" u="sng" dirty="0" err="1">
                <a:solidFill>
                  <a:srgbClr val="00B0F0"/>
                </a:solidFill>
              </a:rPr>
              <a:t>iyong</a:t>
            </a:r>
            <a:r>
              <a:rPr lang="en-US" sz="2000" b="1" u="sng" dirty="0">
                <a:solidFill>
                  <a:srgbClr val="00B0F0"/>
                </a:solidFill>
              </a:rPr>
              <a:t> </a:t>
            </a:r>
            <a:r>
              <a:rPr lang="en-US" sz="2000" b="1" u="sng" dirty="0" err="1">
                <a:solidFill>
                  <a:srgbClr val="00B0F0"/>
                </a:solidFill>
              </a:rPr>
              <a:t>simbahan</a:t>
            </a:r>
            <a:br>
              <a:rPr lang="en-US" sz="2000" dirty="0">
                <a:solidFill>
                  <a:srgbClr val="00B050"/>
                </a:solidFill>
              </a:rPr>
            </a:br>
            <a:r>
              <a:rPr lang="en-US" sz="2000" dirty="0" err="1"/>
              <a:t>na</a:t>
            </a:r>
            <a:r>
              <a:rPr lang="en-US" sz="2000" dirty="0"/>
              <a:t> </a:t>
            </a:r>
            <a:r>
              <a:rPr lang="en-US" sz="2000" dirty="0" err="1"/>
              <a:t>ginagawa</a:t>
            </a:r>
            <a:r>
              <a:rPr lang="en-US" sz="2000" dirty="0"/>
              <a:t> ang</a:t>
            </a:r>
            <a:br>
              <a:rPr lang="en-US" sz="2000" dirty="0"/>
            </a:br>
            <a:r>
              <a:rPr lang="en-US" sz="2800" b="1" i="1" dirty="0">
                <a:solidFill>
                  <a:srgbClr val="00B0F0"/>
                </a:solidFill>
              </a:rPr>
              <a:t>21 ARAW HAMON</a:t>
            </a:r>
            <a:br>
              <a:rPr lang="en-US" sz="2000" dirty="0"/>
            </a:br>
            <a:r>
              <a:rPr lang="en-US" sz="2000" dirty="0" err="1"/>
              <a:t>bilang</a:t>
            </a:r>
            <a:r>
              <a:rPr lang="en-US" sz="2000" dirty="0"/>
              <a:t> </a:t>
            </a:r>
            <a:r>
              <a:rPr lang="en-US" sz="2000" dirty="0" err="1"/>
              <a:t>parte</a:t>
            </a:r>
            <a:r>
              <a:rPr lang="en-US" sz="2000" dirty="0"/>
              <a:t> ng</a:t>
            </a:r>
            <a:endParaRPr lang="en-US" sz="1100" dirty="0"/>
          </a:p>
          <a:p>
            <a:pPr algn="ctr"/>
            <a:r>
              <a:rPr lang="en-US" sz="2000" b="1" dirty="0"/>
              <a:t>“</a:t>
            </a:r>
            <a:r>
              <a:rPr lang="en-US" sz="800" b="1" dirty="0"/>
              <a:t> </a:t>
            </a:r>
            <a:r>
              <a:rPr lang="en-US" sz="2000" b="1" dirty="0"/>
              <a:t>ANG ULTIMONG PLANONG PAGPAPALAGO NG SIMBAHAN”</a:t>
            </a:r>
            <a:endParaRPr lang="en-US" sz="2400" b="1" dirty="0"/>
          </a:p>
        </p:txBody>
      </p:sp>
      <p:sp>
        <p:nvSpPr>
          <p:cNvPr id="6" name="Rectangle 5"/>
          <p:cNvSpPr/>
          <p:nvPr/>
        </p:nvSpPr>
        <p:spPr>
          <a:xfrm>
            <a:off x="4695791" y="4557135"/>
            <a:ext cx="4328716" cy="830997"/>
          </a:xfrm>
          <a:prstGeom prst="rect">
            <a:avLst/>
          </a:prstGeom>
        </p:spPr>
        <p:txBody>
          <a:bodyPr wrap="square">
            <a:spAutoFit/>
          </a:bodyPr>
          <a:lstStyle/>
          <a:p>
            <a:pPr algn="ctr"/>
            <a:r>
              <a:rPr lang="en-US" sz="1600" b="1" dirty="0">
                <a:ea typeface="+mj-ea"/>
              </a:rPr>
              <a:t>Ito ang </a:t>
            </a:r>
            <a:r>
              <a:rPr lang="en-US" sz="1600" b="1" dirty="0" err="1">
                <a:ea typeface="+mj-ea"/>
              </a:rPr>
              <a:t>susunod</a:t>
            </a:r>
            <a:r>
              <a:rPr lang="en-US" sz="1600" b="1" dirty="0">
                <a:ea typeface="+mj-ea"/>
              </a:rPr>
              <a:t> </a:t>
            </a:r>
            <a:r>
              <a:rPr lang="en-US" sz="1600" b="1" dirty="0" err="1">
                <a:ea typeface="+mj-ea"/>
              </a:rPr>
              <a:t>na</a:t>
            </a:r>
            <a:r>
              <a:rPr lang="en-US" sz="1600" b="1" dirty="0">
                <a:ea typeface="+mj-ea"/>
              </a:rPr>
              <a:t> </a:t>
            </a:r>
            <a:r>
              <a:rPr lang="en-US" sz="1600" b="1" dirty="0" err="1">
                <a:ea typeface="+mj-ea"/>
              </a:rPr>
              <a:t>antas</a:t>
            </a:r>
            <a:r>
              <a:rPr lang="en-US" sz="1600" b="1" dirty="0">
                <a:ea typeface="+mj-ea"/>
              </a:rPr>
              <a:t> ng </a:t>
            </a:r>
            <a:r>
              <a:rPr lang="en-US" sz="1600" b="1" dirty="0" err="1">
                <a:ea typeface="+mj-ea"/>
              </a:rPr>
              <a:t>multiplikasyon</a:t>
            </a:r>
            <a:r>
              <a:rPr lang="en-US" sz="1600" b="1" dirty="0">
                <a:ea typeface="+mj-ea"/>
              </a:rPr>
              <a:t>: </a:t>
            </a:r>
            <a:r>
              <a:rPr lang="en-US" sz="1600" b="1" dirty="0" err="1">
                <a:ea typeface="+mj-ea"/>
              </a:rPr>
              <a:t>Pagsasanay</a:t>
            </a:r>
            <a:r>
              <a:rPr lang="en-US" sz="1600" b="1" dirty="0">
                <a:ea typeface="+mj-ea"/>
              </a:rPr>
              <a:t> ng </a:t>
            </a:r>
            <a:r>
              <a:rPr lang="en-US" sz="1600" b="1" dirty="0" err="1">
                <a:ea typeface="+mj-ea"/>
              </a:rPr>
              <a:t>mga</a:t>
            </a:r>
            <a:r>
              <a:rPr lang="en-US" sz="1600" b="1" dirty="0">
                <a:ea typeface="+mj-ea"/>
              </a:rPr>
              <a:t> </a:t>
            </a:r>
            <a:r>
              <a:rPr lang="en-US" sz="1600" b="1" dirty="0" err="1">
                <a:ea typeface="+mj-ea"/>
              </a:rPr>
              <a:t>tagapagsanay</a:t>
            </a:r>
            <a:r>
              <a:rPr lang="en-US" sz="1600" b="1" dirty="0">
                <a:ea typeface="+mj-ea"/>
              </a:rPr>
              <a:t> </a:t>
            </a:r>
            <a:r>
              <a:rPr lang="en-US" sz="1600" b="1" dirty="0" err="1">
                <a:ea typeface="+mj-ea"/>
              </a:rPr>
              <a:t>na</a:t>
            </a:r>
            <a:r>
              <a:rPr lang="en-US" sz="1600" b="1" dirty="0">
                <a:ea typeface="+mj-ea"/>
              </a:rPr>
              <a:t> </a:t>
            </a:r>
            <a:r>
              <a:rPr lang="en-US" sz="1600" b="1" dirty="0" err="1">
                <a:ea typeface="+mj-ea"/>
              </a:rPr>
              <a:t>maaaring</a:t>
            </a:r>
            <a:r>
              <a:rPr lang="en-US" sz="1600" b="1" dirty="0">
                <a:ea typeface="+mj-ea"/>
              </a:rPr>
              <a:t> </a:t>
            </a:r>
            <a:r>
              <a:rPr lang="en-US" sz="1600" b="1" dirty="0" err="1">
                <a:ea typeface="+mj-ea"/>
              </a:rPr>
              <a:t>magsanay</a:t>
            </a:r>
            <a:r>
              <a:rPr lang="en-US" sz="1600" b="1" dirty="0">
                <a:ea typeface="+mj-ea"/>
              </a:rPr>
              <a:t> ng </a:t>
            </a:r>
            <a:r>
              <a:rPr lang="en-US" sz="1600" b="1" dirty="0" err="1">
                <a:ea typeface="+mj-ea"/>
              </a:rPr>
              <a:t>iba</a:t>
            </a:r>
            <a:r>
              <a:rPr lang="en-US" sz="1600" b="1" dirty="0">
                <a:ea typeface="+mj-ea"/>
              </a:rPr>
              <a:t>.</a:t>
            </a:r>
            <a:endParaRPr lang="en-US" sz="1600" b="1" dirty="0"/>
          </a:p>
        </p:txBody>
      </p:sp>
      <p:cxnSp>
        <p:nvCxnSpPr>
          <p:cNvPr id="9" name="Straight Arrow Connector 8"/>
          <p:cNvCxnSpPr/>
          <p:nvPr/>
        </p:nvCxnSpPr>
        <p:spPr>
          <a:xfrm>
            <a:off x="4044099" y="1253496"/>
            <a:ext cx="1444786" cy="927676"/>
          </a:xfrm>
          <a:prstGeom prst="straightConnector1">
            <a:avLst/>
          </a:prstGeom>
          <a:ln w="263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7185" name="Group 7184"/>
          <p:cNvGrpSpPr/>
          <p:nvPr/>
        </p:nvGrpSpPr>
        <p:grpSpPr>
          <a:xfrm>
            <a:off x="654697" y="3650561"/>
            <a:ext cx="3644581" cy="3030867"/>
            <a:chOff x="457200" y="3657600"/>
            <a:chExt cx="3644581" cy="3030867"/>
          </a:xfrm>
        </p:grpSpPr>
        <p:sp>
          <p:nvSpPr>
            <p:cNvPr id="19" name="Title 1"/>
            <p:cNvSpPr txBox="1">
              <a:spLocks/>
            </p:cNvSpPr>
            <p:nvPr/>
          </p:nvSpPr>
          <p:spPr bwMode="auto">
            <a:xfrm>
              <a:off x="457200" y="3657600"/>
              <a:ext cx="3644581" cy="838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err="1"/>
                <a:t>Kinakatawan</a:t>
              </a:r>
              <a:r>
                <a:rPr lang="en-US" sz="2800" dirty="0"/>
                <a:t> </a:t>
              </a:r>
              <a:r>
                <a:rPr lang="en-US" sz="2800" dirty="0" err="1"/>
                <a:t>nito</a:t>
              </a:r>
              <a:r>
                <a:rPr lang="en-US" sz="2800" dirty="0"/>
                <a:t> </a:t>
              </a:r>
              <a:r>
                <a:rPr lang="en-US" sz="2800" b="1" u="sng" dirty="0">
                  <a:solidFill>
                    <a:srgbClr val="00B0F0"/>
                  </a:solidFill>
                </a:rPr>
                <a:t>IKAW</a:t>
              </a:r>
              <a:br>
                <a:rPr lang="en-US" sz="2800" dirty="0"/>
              </a:br>
              <a:r>
                <a:rPr lang="en-US" sz="2800" dirty="0" err="1"/>
                <a:t>na</a:t>
              </a:r>
              <a:r>
                <a:rPr lang="en-US" sz="2800" dirty="0"/>
                <a:t> </a:t>
              </a:r>
              <a:r>
                <a:rPr lang="en-US" sz="2800" dirty="0" err="1"/>
                <a:t>nagsasanay</a:t>
              </a:r>
              <a:r>
                <a:rPr lang="en-US" sz="2800" dirty="0"/>
                <a:t> </a:t>
              </a:r>
              <a:r>
                <a:rPr lang="en-US" sz="2800" dirty="0" err="1"/>
                <a:t>sa</a:t>
              </a:r>
              <a:r>
                <a:rPr lang="en-US" sz="2800" dirty="0"/>
                <a:t> maraming </a:t>
              </a:r>
              <a:r>
                <a:rPr lang="en-US" sz="2800" dirty="0" err="1"/>
                <a:t>simbahan</a:t>
              </a:r>
              <a:r>
                <a:rPr lang="en-US" sz="2800" dirty="0"/>
                <a:t>.</a:t>
              </a:r>
            </a:p>
          </p:txBody>
        </p:sp>
        <p:pic>
          <p:nvPicPr>
            <p:cNvPr id="20" name="Picture 2" descr="C:\Users\Steve&amp;Marilyn\Desktop\Ted Lyke PP\saving.JPG"/>
            <p:cNvPicPr>
              <a:picLocks noChangeAspect="1" noChangeArrowheads="1"/>
            </p:cNvPicPr>
            <p:nvPr/>
          </p:nvPicPr>
          <p:blipFill rotWithShape="1">
            <a:blip r:embed="rId4" cstate="print"/>
            <a:srcRect t="43124"/>
            <a:stretch/>
          </p:blipFill>
          <p:spPr bwMode="auto">
            <a:xfrm>
              <a:off x="457200" y="5148692"/>
              <a:ext cx="3644581" cy="15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H="1">
              <a:off x="980596" y="4495799"/>
              <a:ext cx="1153004" cy="1003103"/>
            </a:xfrm>
            <a:prstGeom prst="straightConnector1">
              <a:avLst/>
            </a:prstGeom>
            <a:ln w="263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52800" y="4495799"/>
              <a:ext cx="104246" cy="1006404"/>
            </a:xfrm>
            <a:prstGeom prst="straightConnector1">
              <a:avLst/>
            </a:prstGeom>
            <a:ln w="263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704404" y="4495799"/>
              <a:ext cx="183402" cy="1133723"/>
            </a:xfrm>
            <a:prstGeom prst="straightConnector1">
              <a:avLst/>
            </a:prstGeom>
            <a:ln w="263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837494" y="4495799"/>
              <a:ext cx="662225" cy="1422780"/>
            </a:xfrm>
            <a:prstGeom prst="straightConnector1">
              <a:avLst/>
            </a:prstGeom>
            <a:ln w="263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207156" y="2834064"/>
            <a:ext cx="5201890" cy="584775"/>
          </a:xfrm>
          <a:prstGeom prst="rect">
            <a:avLst/>
          </a:prstGeom>
        </p:spPr>
        <p:txBody>
          <a:bodyPr wrap="square">
            <a:spAutoFit/>
          </a:bodyPr>
          <a:lstStyle/>
          <a:p>
            <a:pPr>
              <a:spcBef>
                <a:spcPts val="1200"/>
              </a:spcBef>
            </a:pPr>
            <a:r>
              <a:rPr lang="en-US" sz="1600" b="1" dirty="0">
                <a:solidFill>
                  <a:schemeClr val="accent6">
                    <a:lumMod val="75000"/>
                  </a:schemeClr>
                </a:solidFill>
              </a:rPr>
              <a:t>This represents y</a:t>
            </a:r>
            <a:r>
              <a:rPr lang="en-US" sz="1600" b="1" u="sng" dirty="0">
                <a:solidFill>
                  <a:schemeClr val="accent6">
                    <a:lumMod val="75000"/>
                  </a:schemeClr>
                </a:solidFill>
              </a:rPr>
              <a:t>our church</a:t>
            </a:r>
            <a:r>
              <a:rPr lang="en-US" sz="1600" b="1" dirty="0">
                <a:solidFill>
                  <a:schemeClr val="accent6">
                    <a:lumMod val="75000"/>
                  </a:schemeClr>
                </a:solidFill>
              </a:rPr>
              <a:t> taking the </a:t>
            </a:r>
            <a:r>
              <a:rPr lang="en-US" sz="1600" b="1" i="1" dirty="0">
                <a:solidFill>
                  <a:schemeClr val="accent6">
                    <a:lumMod val="75000"/>
                  </a:schemeClr>
                </a:solidFill>
              </a:rPr>
              <a:t>21 DAY CHALLENGE </a:t>
            </a:r>
            <a:br>
              <a:rPr lang="en-US" sz="1600" b="1" dirty="0">
                <a:solidFill>
                  <a:schemeClr val="accent6">
                    <a:lumMod val="75000"/>
                  </a:schemeClr>
                </a:solidFill>
              </a:rPr>
            </a:br>
            <a:r>
              <a:rPr lang="en-US" sz="1600" b="1" dirty="0">
                <a:solidFill>
                  <a:schemeClr val="accent6">
                    <a:lumMod val="75000"/>
                  </a:schemeClr>
                </a:solidFill>
              </a:rPr>
              <a:t>as part of “ THE ULTIMATE CHURCH GROWTH PLAN ”</a:t>
            </a:r>
          </a:p>
        </p:txBody>
      </p:sp>
      <p:sp>
        <p:nvSpPr>
          <p:cNvPr id="16" name="Title 1"/>
          <p:cNvSpPr txBox="1">
            <a:spLocks/>
          </p:cNvSpPr>
          <p:nvPr/>
        </p:nvSpPr>
        <p:spPr bwMode="auto">
          <a:xfrm>
            <a:off x="654697" y="6275375"/>
            <a:ext cx="3644581" cy="291014"/>
          </a:xfrm>
          <a:prstGeom prst="rect">
            <a:avLst/>
          </a:prstGeom>
          <a:solidFill>
            <a:schemeClr val="bg1">
              <a:alpha val="62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400" b="1" dirty="0">
                <a:solidFill>
                  <a:schemeClr val="accent6">
                    <a:lumMod val="75000"/>
                  </a:schemeClr>
                </a:solidFill>
                <a:latin typeface="+mn-lt"/>
              </a:rPr>
              <a:t>This represents </a:t>
            </a:r>
            <a:r>
              <a:rPr lang="en-US" sz="1400" b="1" u="sng" dirty="0">
                <a:solidFill>
                  <a:schemeClr val="accent6">
                    <a:lumMod val="75000"/>
                  </a:schemeClr>
                </a:solidFill>
                <a:latin typeface="+mn-lt"/>
              </a:rPr>
              <a:t>YOU</a:t>
            </a:r>
            <a:r>
              <a:rPr lang="en-US" sz="1400" b="1" dirty="0">
                <a:solidFill>
                  <a:schemeClr val="accent6">
                    <a:lumMod val="75000"/>
                  </a:schemeClr>
                </a:solidFill>
                <a:latin typeface="+mn-lt"/>
              </a:rPr>
              <a:t> training multiple churches.</a:t>
            </a:r>
          </a:p>
        </p:txBody>
      </p:sp>
      <p:sp>
        <p:nvSpPr>
          <p:cNvPr id="17" name="Rectangle 16"/>
          <p:cNvSpPr/>
          <p:nvPr/>
        </p:nvSpPr>
        <p:spPr>
          <a:xfrm>
            <a:off x="5343058" y="5248926"/>
            <a:ext cx="4036051" cy="584775"/>
          </a:xfrm>
          <a:prstGeom prst="rect">
            <a:avLst/>
          </a:prstGeom>
        </p:spPr>
        <p:txBody>
          <a:bodyPr wrap="square">
            <a:spAutoFit/>
          </a:bodyPr>
          <a:lstStyle/>
          <a:p>
            <a:r>
              <a:rPr lang="en-US" sz="1600" b="1" dirty="0">
                <a:solidFill>
                  <a:schemeClr val="accent6">
                    <a:lumMod val="75000"/>
                  </a:schemeClr>
                </a:solidFill>
                <a:ea typeface="+mj-ea"/>
              </a:rPr>
              <a:t>This is the next level of multiplication: Training trainers who can train others.</a:t>
            </a:r>
            <a:endParaRPr lang="en-US" sz="1100" b="1" dirty="0">
              <a:solidFill>
                <a:schemeClr val="accent6">
                  <a:lumMod val="75000"/>
                </a:schemeClr>
              </a:solidFill>
            </a:endParaRPr>
          </a:p>
        </p:txBody>
      </p:sp>
      <p:sp>
        <p:nvSpPr>
          <p:cNvPr id="18" name="Rectangle 17"/>
          <p:cNvSpPr/>
          <p:nvPr/>
        </p:nvSpPr>
        <p:spPr>
          <a:xfrm>
            <a:off x="-9118" y="542590"/>
            <a:ext cx="9144000" cy="338554"/>
          </a:xfrm>
          <a:prstGeom prst="rect">
            <a:avLst/>
          </a:prstGeom>
        </p:spPr>
        <p:txBody>
          <a:bodyPr wrap="square">
            <a:spAutoFit/>
          </a:bodyPr>
          <a:lstStyle/>
          <a:p>
            <a:pPr algn="ctr"/>
            <a:r>
              <a:rPr lang="en-US" sz="1600" b="1" dirty="0">
                <a:solidFill>
                  <a:schemeClr val="accent6">
                    <a:lumMod val="75000"/>
                  </a:schemeClr>
                </a:solidFill>
                <a:ea typeface="+mj-ea"/>
              </a:rPr>
              <a:t>The Power of Multiplication</a:t>
            </a:r>
          </a:p>
        </p:txBody>
      </p:sp>
      <p:sp>
        <p:nvSpPr>
          <p:cNvPr id="7" name="Footer Placeholder 6"/>
          <p:cNvSpPr>
            <a:spLocks noGrp="1"/>
          </p:cNvSpPr>
          <p:nvPr>
            <p:ph type="ftr" sz="quarter" idx="3"/>
          </p:nvPr>
        </p:nvSpPr>
        <p:spPr/>
        <p:txBody>
          <a:bodyPr/>
          <a:lstStyle/>
          <a:p>
            <a:r>
              <a:rPr lang="en-US"/>
              <a:t>DOC ID:5S2EN7124V18.3</a:t>
            </a:r>
            <a:endParaRPr lang="en-US" dirty="0"/>
          </a:p>
        </p:txBody>
      </p:sp>
    </p:spTree>
    <p:extLst>
      <p:ext uri="{BB962C8B-B14F-4D97-AF65-F5344CB8AC3E}">
        <p14:creationId xmlns:p14="http://schemas.microsoft.com/office/powerpoint/2010/main" val="4213683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2704</TotalTime>
  <Words>10307</Words>
  <Application>Microsoft Office PowerPoint</Application>
  <PresentationFormat>On-screen Show (4:3)</PresentationFormat>
  <Paragraphs>1032</Paragraphs>
  <Slides>132</Slides>
  <Notes>99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132</vt:i4>
      </vt:variant>
    </vt:vector>
  </HeadingPairs>
  <TitlesOfParts>
    <vt:vector size="144" baseType="lpstr">
      <vt:lpstr>SimSun</vt:lpstr>
      <vt:lpstr>Aptos Black</vt:lpstr>
      <vt:lpstr>Arial</vt:lpstr>
      <vt:lpstr>Calibri</vt:lpstr>
      <vt:lpstr>Calibri Light</vt:lpstr>
      <vt:lpstr>Cooper Black</vt:lpstr>
      <vt:lpstr>Lucida Sans Unicode</vt:lpstr>
      <vt:lpstr>Times New Roman</vt:lpstr>
      <vt:lpstr>verdana</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97% ng mga Kristiyano ay hindi kailanman magbabahagi ng plano ng kaligtasan sa hindi mananampalataya KAILANMAN sa kanilang buong buhay.</vt:lpstr>
      <vt:lpstr>90% ng mga hindi mananampalataya ay HINDI KAILANMAN pupunta sa ating mga simbahan.</vt:lpstr>
      <vt:lpstr>75% ay handang MAKINIG sa isang Kristiyano na magsalita tungkol sa kanilang pananampalataya..</vt:lpstr>
      <vt:lpstr>BAKIT HINDI NATIN KAUSAPIN ANG NAWALA?</vt:lpstr>
      <vt:lpstr>PowerPoint Presentation</vt:lpstr>
      <vt:lpstr>PowerPoint Presentation</vt:lpstr>
      <vt:lpstr>PowerPoint Presentation</vt:lpstr>
      <vt:lpstr>PowerPoint Presentation</vt:lpstr>
      <vt:lpstr>APAT NA PARAAN PARA BUMUO NG PAGKAHABAG</vt:lpstr>
      <vt:lpstr>APAT NA PARAAN PARA BUMUO NG PAGKAHABAG</vt:lpstr>
      <vt:lpstr>APAT NA PARAAN PARA BUMUO NG PAGKAHABAG</vt:lpstr>
      <vt:lpstr>APAT NA PARAAN PARA BUMUO NG PAGKAHABAG</vt:lpstr>
      <vt:lpstr>PowerPoint Presentation</vt:lpstr>
      <vt:lpstr>ANO ANG PAGKAHABAG?</vt:lpstr>
      <vt:lpstr>PowerPoint Presentation</vt:lpstr>
      <vt:lpstr>PowerPoint Presentation</vt:lpstr>
      <vt:lpstr>PowerPoint Presentation</vt:lpstr>
      <vt:lpstr>PowerPoint Presentation</vt:lpstr>
      <vt:lpstr>PowerPoint Presentation</vt:lpstr>
      <vt:lpstr>PowerPoint Presentation</vt:lpstr>
      <vt:lpstr>Ang pag-ibig ay isang pagpipilian,  hindi isang pakiramdam.</vt:lpstr>
      <vt:lpstr>ATING ASSIGNMENT</vt:lpstr>
      <vt:lpstr>PAGKAHABAG SA PAGKILOS</vt:lpstr>
      <vt:lpstr>PowerPoint Presentation</vt:lpstr>
      <vt:lpstr>PowerPoint Presentation</vt:lpstr>
      <vt:lpstr>PowerPoint Presentation</vt:lpstr>
      <vt:lpstr>PowerPoint Presentation</vt:lpstr>
      <vt:lpstr>Ang isang mahabagin na puso ay lumilikha ng pagnanais na matutunan kung paano intindihin ang nasasaktan.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 kaalaman na walang aplikasyon ay walang silbi.</vt:lpstr>
      <vt:lpstr>MGA AKSYON PARA KUMONEKTA</vt:lpstr>
      <vt:lpstr>PowerPoint Presentation</vt:lpstr>
      <vt:lpstr>PowerPoint Presentation</vt:lpstr>
      <vt:lpstr>Dapat bang maging handa at aktibo ang BAWAT alagad sa pagbabahagi ng kanilang pananampalataya?</vt:lpstr>
      <vt:lpstr>Ang Dakilang Co-Mission kasama ang Tagapagligtas!</vt:lpstr>
      <vt:lpstr>2 MAHALAGANG BAHAGI NG PAGIGING ALAGAD</vt:lpstr>
      <vt:lpstr>PowerPoint Presentation</vt:lpstr>
      <vt:lpstr>PowerPoint Presentation</vt:lpstr>
      <vt:lpstr>PowerPoint Presentation</vt:lpstr>
      <vt:lpstr>PowerPoint Presentation</vt:lpstr>
      <vt:lpstr>3 AREA NG PAGSASANAY NA MAGBUBUKAS NG KAPANGYARIHAN NG PAGDIDISIPULO SA IYONG SIMBAHAN</vt:lpstr>
      <vt:lpstr>PowerPoint Presentation</vt:lpstr>
      <vt:lpstr>PowerPoint Presentation</vt:lpstr>
      <vt:lpstr>PowerPoint Presentation</vt:lpstr>
      <vt:lpstr>ANG BAGONG NORMAL</vt:lpstr>
      <vt:lpstr>At para sa akin, upang maibigay sa akin ang pananalita, upang maibuka ko ng buong katapangan ang aking bibig, upang ipakilala ang hiwaga ng ebanghelyo, na kung saan ako'y isang sugong nakadena; upang doon ay makapagsalita ako ng may katapangan, gaya ng nararapat kong sabihin.                                                            Efeso 6:19-20 </vt:lpstr>
      <vt:lpstr>Kaya't nangatuwiran siya sa sinagoga sa mga Judio at sa mga mananamba ng mga Gentil, at sa pamilihan araw-araw sa mga naroroon.                                                       Gawa 17:17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 HAMON  21 ARAW NA HAMON HAMON NG PASTOR</vt:lpstr>
      <vt:lpstr>PowerPoint Presentation</vt:lpstr>
      <vt:lpstr>PowerPoint Presentation</vt:lpstr>
      <vt:lpstr>PowerPoint Presentation</vt:lpstr>
      <vt:lpstr>Juan 12:24-25 “Tiyak, sinasabi ko sa inyo, maliban na ang isang butil ng trigo ay mahulog sa lupa at mamatay, ito ay mananatiling nag-iisa; ngunit kung ito ay mamatay, ito ay nagbubunga ng maraming butil. Ang umiibig sa kanyang buhay ay mawawalan nito, at ang napopoot sa kanyang buhay sa mundong ito ay iingatan ito para sa buhay na walang hanggan."</vt:lpstr>
      <vt:lpstr>Marcos 4:28d Pagkatapos nito ang buong butil sa ulo</vt:lpstr>
      <vt:lpstr>Ang Kapangyarihan ng Multiplikasyon</vt:lpstr>
      <vt:lpstr>Ngunit kapag hinog na ang butil, agad niyang inilalagay ang karit, sapagkat nagsimula na ang pag-aani.</vt:lpstr>
      <vt:lpstr>PowerPoint Presentation</vt:lpstr>
      <vt:lpstr>PowerPoint Presentation</vt:lpstr>
      <vt:lpstr>BAKIT HINDI NAGPARAMI ANG INYONG SIMBAHAN?</vt:lpstr>
      <vt:lpstr>ALIN ANG MAS PIPILIIN MONG MATUPAD SA SUSUNOD NA 3 TAON?</vt:lpstr>
      <vt:lpstr>ETO ANG NAKAKASABIK NA BALITA!</vt:lpstr>
      <vt:lpstr>ANO ANG MULTIPLIKASYON?</vt:lpstr>
      <vt:lpstr>PowerPoint Presentation</vt:lpstr>
      <vt:lpstr>Ang Multiplikasyon Formula ng Bibliya Ikaapat na Henerasyong Ebanghelismo—2 Timoteo 2:2 </vt:lpstr>
      <vt:lpstr>DALAWANG BAHAGI SA MULTIPLIKASYON</vt:lpstr>
      <vt:lpstr>Ngunit ikaw ay tatanggap ng kapangyarihan kapag ang Banal na Espiritu ay dumating sa iyo; at kayo ay magiging mga saksi Ko sa Jerusalem, at sa buong Judea at Samaria, at hanggang sa dulo ng lupa.             Gawa 1:8</vt:lpstr>
      <vt:lpstr>ANG ATING PLANO NA HUMAYO AT MAGPARAMI</vt:lpstr>
      <vt:lpstr>MGA TEKNIK PARA SA MGA TRAINER</vt:lpstr>
      <vt:lpstr>MAGING “ISANG MINUTONG PATOTOO” NA SIMBAHAN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TIMOTHY-EBANGHELISTA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Erickson</dc:creator>
  <cp:lastModifiedBy>chad oasiswm.org</cp:lastModifiedBy>
  <cp:revision>191</cp:revision>
  <cp:lastPrinted>2021-12-30T17:36:47Z</cp:lastPrinted>
  <dcterms:created xsi:type="dcterms:W3CDTF">2018-12-19T21:17:15Z</dcterms:created>
  <dcterms:modified xsi:type="dcterms:W3CDTF">2024-08-13T18:58:54Z</dcterms:modified>
</cp:coreProperties>
</file>